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  <p:sldMasterId id="2147483678" r:id="rId6"/>
  </p:sldMasterIdLst>
  <p:notesMasterIdLst>
    <p:notesMasterId r:id="rId21"/>
  </p:notesMasterIdLst>
  <p:handoutMasterIdLst>
    <p:handoutMasterId r:id="rId22"/>
  </p:handoutMasterIdLst>
  <p:sldIdLst>
    <p:sldId id="256" r:id="rId7"/>
    <p:sldId id="359" r:id="rId8"/>
    <p:sldId id="369" r:id="rId9"/>
    <p:sldId id="370" r:id="rId10"/>
    <p:sldId id="362" r:id="rId11"/>
    <p:sldId id="371" r:id="rId12"/>
    <p:sldId id="363" r:id="rId13"/>
    <p:sldId id="364" r:id="rId14"/>
    <p:sldId id="365" r:id="rId15"/>
    <p:sldId id="366" r:id="rId16"/>
    <p:sldId id="372" r:id="rId17"/>
    <p:sldId id="373" r:id="rId18"/>
    <p:sldId id="374" r:id="rId19"/>
    <p:sldId id="3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lack" initials="AB" lastIdx="3" clrIdx="0">
    <p:extLst>
      <p:ext uri="{19B8F6BF-5375-455C-9EA6-DF929625EA0E}">
        <p15:presenceInfo xmlns:p15="http://schemas.microsoft.com/office/powerpoint/2012/main" userId="S::andrea.black@csinz.org::811beec5-ff96-45af-b98d-511b7249ea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9A1"/>
    <a:srgbClr val="5596B2"/>
    <a:srgbClr val="D2DC36"/>
    <a:srgbClr val="35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CD0ED-D0FE-4BED-9B8F-3EA6C9F6CA77}" v="14" dt="2021-10-29T02:47:05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639E7-9766-4EDD-ACC7-A2149ACA655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053A5D61-5D65-4352-88C3-3A3BC1AF3B35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Inputs</a:t>
          </a:r>
          <a:endParaRPr lang="en-NZ" b="1" dirty="0">
            <a:solidFill>
              <a:srgbClr val="FFFF00"/>
            </a:solidFill>
          </a:endParaRPr>
        </a:p>
      </dgm:t>
    </dgm:pt>
    <dgm:pt modelId="{3E09B63F-2400-4962-9C52-543CD3B73C5E}" type="parTrans" cxnId="{0E5D4C95-4420-4327-9D65-94093AD4D3CE}">
      <dgm:prSet/>
      <dgm:spPr/>
      <dgm:t>
        <a:bodyPr/>
        <a:lstStyle/>
        <a:p>
          <a:endParaRPr lang="en-NZ"/>
        </a:p>
      </dgm:t>
    </dgm:pt>
    <dgm:pt modelId="{4491FAC2-6782-46E0-883E-8742F5E04FD3}" type="sibTrans" cxnId="{0E5D4C95-4420-4327-9D65-94093AD4D3CE}">
      <dgm:prSet/>
      <dgm:spPr/>
      <dgm:t>
        <a:bodyPr/>
        <a:lstStyle/>
        <a:p>
          <a:endParaRPr lang="en-NZ"/>
        </a:p>
      </dgm:t>
    </dgm:pt>
    <dgm:pt modelId="{F7254947-7EFA-4CFB-B5D2-7BD16D306D2A}">
      <dgm:prSet phldrT="[Text]" custT="1"/>
      <dgm:spPr/>
      <dgm:t>
        <a:bodyPr/>
        <a:lstStyle/>
        <a:p>
          <a:pPr algn="ctr">
            <a:spcBef>
              <a:spcPts val="1200"/>
            </a:spcBef>
          </a:pPr>
          <a:endParaRPr lang="en-US" sz="800" dirty="0"/>
        </a:p>
        <a:p>
          <a:pPr algn="ctr">
            <a:spcBef>
              <a:spcPts val="1200"/>
            </a:spcBef>
          </a:pPr>
          <a:r>
            <a:rPr lang="en-US" sz="1600" dirty="0"/>
            <a:t>People</a:t>
          </a:r>
        </a:p>
        <a:p>
          <a:pPr algn="ctr">
            <a:spcBef>
              <a:spcPct val="0"/>
            </a:spcBef>
          </a:pPr>
          <a:r>
            <a:rPr lang="en-NZ" sz="1600" dirty="0"/>
            <a:t>Money</a:t>
          </a:r>
        </a:p>
        <a:p>
          <a:pPr algn="ctr">
            <a:spcBef>
              <a:spcPct val="0"/>
            </a:spcBef>
          </a:pPr>
          <a:r>
            <a:rPr lang="en-NZ" sz="1600" dirty="0"/>
            <a:t>Resources</a:t>
          </a:r>
        </a:p>
        <a:p>
          <a:pPr algn="ctr">
            <a:spcBef>
              <a:spcPct val="0"/>
            </a:spcBef>
          </a:pPr>
          <a:r>
            <a:rPr lang="en-NZ" sz="1600" dirty="0"/>
            <a:t>Time</a:t>
          </a:r>
        </a:p>
        <a:p>
          <a:pPr algn="ctr">
            <a:spcBef>
              <a:spcPct val="0"/>
            </a:spcBef>
          </a:pPr>
          <a:r>
            <a:rPr lang="en-NZ" sz="1600" dirty="0"/>
            <a:t>Strategy</a:t>
          </a:r>
        </a:p>
      </dgm:t>
    </dgm:pt>
    <dgm:pt modelId="{C36C7FF7-C2CA-4A76-9178-75268F63C57D}" type="parTrans" cxnId="{FB6ED7DE-0CBA-4B12-AD30-28EB22E28009}">
      <dgm:prSet/>
      <dgm:spPr/>
      <dgm:t>
        <a:bodyPr/>
        <a:lstStyle/>
        <a:p>
          <a:endParaRPr lang="en-NZ"/>
        </a:p>
      </dgm:t>
    </dgm:pt>
    <dgm:pt modelId="{6832F0AD-5288-48DC-99A7-0F7AF4A584D3}" type="sibTrans" cxnId="{FB6ED7DE-0CBA-4B12-AD30-28EB22E28009}">
      <dgm:prSet/>
      <dgm:spPr/>
      <dgm:t>
        <a:bodyPr/>
        <a:lstStyle/>
        <a:p>
          <a:endParaRPr lang="en-NZ"/>
        </a:p>
      </dgm:t>
    </dgm:pt>
    <dgm:pt modelId="{8CE70459-E575-46A7-AB5E-8DF75FCF4F0A}">
      <dgm:prSet phldrT="[Text]"/>
      <dgm:spPr/>
      <dgm:t>
        <a:bodyPr/>
        <a:lstStyle/>
        <a:p>
          <a:r>
            <a:rPr lang="en-US" b="1" dirty="0" err="1">
              <a:solidFill>
                <a:srgbClr val="FFFF00"/>
              </a:solidFill>
            </a:rPr>
            <a:t>Activty</a:t>
          </a:r>
          <a:endParaRPr lang="en-NZ" b="1" dirty="0">
            <a:solidFill>
              <a:srgbClr val="FFFF00"/>
            </a:solidFill>
          </a:endParaRPr>
        </a:p>
      </dgm:t>
    </dgm:pt>
    <dgm:pt modelId="{4FD2DFC5-E15C-4BEC-8047-0341CB3E1D8D}" type="parTrans" cxnId="{39B82BA6-D699-4CB9-80E9-DE768FF1D70A}">
      <dgm:prSet/>
      <dgm:spPr/>
      <dgm:t>
        <a:bodyPr/>
        <a:lstStyle/>
        <a:p>
          <a:endParaRPr lang="en-NZ"/>
        </a:p>
      </dgm:t>
    </dgm:pt>
    <dgm:pt modelId="{CA3AB982-9D67-4BDE-92CE-2B77471DFF26}" type="sibTrans" cxnId="{39B82BA6-D699-4CB9-80E9-DE768FF1D70A}">
      <dgm:prSet/>
      <dgm:spPr/>
      <dgm:t>
        <a:bodyPr/>
        <a:lstStyle/>
        <a:p>
          <a:endParaRPr lang="en-NZ"/>
        </a:p>
      </dgm:t>
    </dgm:pt>
    <dgm:pt modelId="{4151B75F-A7CA-4BB0-A9BE-7C362CCE28FB}">
      <dgm:prSet phldrT="[Text]" custT="1"/>
      <dgm:spPr/>
      <dgm:t>
        <a:bodyPr/>
        <a:lstStyle/>
        <a:p>
          <a:pPr algn="ctr"/>
          <a:endParaRPr lang="en-US" sz="800" dirty="0"/>
        </a:p>
        <a:p>
          <a:pPr algn="ctr"/>
          <a:r>
            <a:rPr lang="en-US" sz="1600" dirty="0"/>
            <a:t>Engage people</a:t>
          </a:r>
        </a:p>
        <a:p>
          <a:pPr algn="ctr"/>
          <a:r>
            <a:rPr lang="en-US" sz="1600" dirty="0"/>
            <a:t>Do things with them</a:t>
          </a:r>
          <a:endParaRPr lang="en-NZ" sz="1600" dirty="0"/>
        </a:p>
      </dgm:t>
    </dgm:pt>
    <dgm:pt modelId="{A95A2847-8ABB-4187-B19F-7527EF19346D}" type="parTrans" cxnId="{7101966C-985F-4343-A233-2E172D360FB9}">
      <dgm:prSet/>
      <dgm:spPr/>
      <dgm:t>
        <a:bodyPr/>
        <a:lstStyle/>
        <a:p>
          <a:endParaRPr lang="en-NZ"/>
        </a:p>
      </dgm:t>
    </dgm:pt>
    <dgm:pt modelId="{3CE63D4C-151A-4F67-BD00-1FA337E08050}" type="sibTrans" cxnId="{7101966C-985F-4343-A233-2E172D360FB9}">
      <dgm:prSet/>
      <dgm:spPr/>
      <dgm:t>
        <a:bodyPr/>
        <a:lstStyle/>
        <a:p>
          <a:endParaRPr lang="en-NZ"/>
        </a:p>
      </dgm:t>
    </dgm:pt>
    <dgm:pt modelId="{5224A169-3858-4E51-8210-680707DC2914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Outputs</a:t>
          </a:r>
          <a:endParaRPr lang="en-NZ" b="1" dirty="0">
            <a:solidFill>
              <a:srgbClr val="FFFF00"/>
            </a:solidFill>
          </a:endParaRPr>
        </a:p>
      </dgm:t>
    </dgm:pt>
    <dgm:pt modelId="{3D7EB3A2-07B3-4C86-B183-CB637B870BE0}" type="parTrans" cxnId="{9E6C56BB-9E89-4C2F-AE0E-1C93E6ABEB46}">
      <dgm:prSet/>
      <dgm:spPr/>
      <dgm:t>
        <a:bodyPr/>
        <a:lstStyle/>
        <a:p>
          <a:endParaRPr lang="en-NZ"/>
        </a:p>
      </dgm:t>
    </dgm:pt>
    <dgm:pt modelId="{E4A69A22-01AB-4541-AAAB-EE6AC8599003}" type="sibTrans" cxnId="{9E6C56BB-9E89-4C2F-AE0E-1C93E6ABEB46}">
      <dgm:prSet/>
      <dgm:spPr/>
      <dgm:t>
        <a:bodyPr/>
        <a:lstStyle/>
        <a:p>
          <a:endParaRPr lang="en-NZ"/>
        </a:p>
      </dgm:t>
    </dgm:pt>
    <dgm:pt modelId="{60F9B51A-6D5D-4A4F-9767-E96BFC71D337}">
      <dgm:prSet phldrT="[Text]" custT="1"/>
      <dgm:spPr/>
      <dgm:t>
        <a:bodyPr/>
        <a:lstStyle/>
        <a:p>
          <a:pPr algn="ctr"/>
          <a:endParaRPr lang="en-US" sz="800" dirty="0"/>
        </a:p>
        <a:p>
          <a:pPr algn="ctr"/>
          <a:r>
            <a:rPr lang="en-US" sz="1600" dirty="0"/>
            <a:t>Participation</a:t>
          </a:r>
        </a:p>
        <a:p>
          <a:pPr algn="ctr"/>
          <a:r>
            <a:rPr lang="en-US" sz="1600" dirty="0"/>
            <a:t>These many people</a:t>
          </a:r>
        </a:p>
        <a:p>
          <a:pPr algn="ctr"/>
          <a:r>
            <a:rPr lang="en-US" sz="1600" dirty="0"/>
            <a:t>These kinds of people</a:t>
          </a:r>
        </a:p>
        <a:p>
          <a:pPr algn="ctr"/>
          <a:r>
            <a:rPr lang="en-US" sz="1600" dirty="0"/>
            <a:t>Doing these kinds of things</a:t>
          </a:r>
          <a:endParaRPr lang="en-NZ" sz="1600" dirty="0"/>
        </a:p>
      </dgm:t>
    </dgm:pt>
    <dgm:pt modelId="{CE7181D9-9B60-4B93-A6ED-BDDDD9C80D03}" type="parTrans" cxnId="{B16B677D-1C0A-478B-8299-68DE4BFD1BFF}">
      <dgm:prSet/>
      <dgm:spPr/>
      <dgm:t>
        <a:bodyPr/>
        <a:lstStyle/>
        <a:p>
          <a:endParaRPr lang="en-NZ"/>
        </a:p>
      </dgm:t>
    </dgm:pt>
    <dgm:pt modelId="{7A7D656C-C97C-4433-9E80-C455BB601074}" type="sibTrans" cxnId="{B16B677D-1C0A-478B-8299-68DE4BFD1BFF}">
      <dgm:prSet/>
      <dgm:spPr/>
      <dgm:t>
        <a:bodyPr/>
        <a:lstStyle/>
        <a:p>
          <a:endParaRPr lang="en-NZ"/>
        </a:p>
      </dgm:t>
    </dgm:pt>
    <dgm:pt modelId="{478CFDF6-7F43-4F47-B817-16B6BE4590E6}">
      <dgm:prSet/>
      <dgm:spPr/>
      <dgm:t>
        <a:bodyPr/>
        <a:lstStyle/>
        <a:p>
          <a:r>
            <a:rPr lang="en-US" b="1" dirty="0">
              <a:solidFill>
                <a:schemeClr val="bg2">
                  <a:lumMod val="50000"/>
                </a:schemeClr>
              </a:solidFill>
            </a:rPr>
            <a:t>Impact</a:t>
          </a:r>
          <a:endParaRPr lang="en-NZ" b="1" dirty="0">
            <a:solidFill>
              <a:schemeClr val="bg2">
                <a:lumMod val="50000"/>
              </a:schemeClr>
            </a:solidFill>
          </a:endParaRPr>
        </a:p>
      </dgm:t>
    </dgm:pt>
    <dgm:pt modelId="{4D6D7FE6-4FA3-41AF-94B3-2A750D7D0102}" type="parTrans" cxnId="{31B4687F-5595-428C-9AD4-8694558762DE}">
      <dgm:prSet/>
      <dgm:spPr/>
      <dgm:t>
        <a:bodyPr/>
        <a:lstStyle/>
        <a:p>
          <a:endParaRPr lang="en-NZ"/>
        </a:p>
      </dgm:t>
    </dgm:pt>
    <dgm:pt modelId="{55090A58-8FC7-467E-95B1-DB0741E8006E}" type="sibTrans" cxnId="{31B4687F-5595-428C-9AD4-8694558762DE}">
      <dgm:prSet/>
      <dgm:spPr/>
      <dgm:t>
        <a:bodyPr/>
        <a:lstStyle/>
        <a:p>
          <a:endParaRPr lang="en-NZ"/>
        </a:p>
      </dgm:t>
    </dgm:pt>
    <dgm:pt modelId="{532F6E28-49F2-465F-99EF-B2F44008CF33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Outcomes</a:t>
          </a:r>
          <a:endParaRPr lang="en-NZ" b="1" dirty="0">
            <a:solidFill>
              <a:srgbClr val="FFFF00"/>
            </a:solidFill>
          </a:endParaRPr>
        </a:p>
      </dgm:t>
    </dgm:pt>
    <dgm:pt modelId="{BD5135FE-F4A8-41EF-921D-9FB78671E041}" type="parTrans" cxnId="{6C223D72-297C-4CF1-9EED-11F55134D32A}">
      <dgm:prSet/>
      <dgm:spPr/>
      <dgm:t>
        <a:bodyPr/>
        <a:lstStyle/>
        <a:p>
          <a:endParaRPr lang="en-NZ"/>
        </a:p>
      </dgm:t>
    </dgm:pt>
    <dgm:pt modelId="{29942C0B-8737-40E7-B8F4-504357A1E3B0}" type="sibTrans" cxnId="{6C223D72-297C-4CF1-9EED-11F55134D32A}">
      <dgm:prSet/>
      <dgm:spPr/>
      <dgm:t>
        <a:bodyPr/>
        <a:lstStyle/>
        <a:p>
          <a:endParaRPr lang="en-NZ"/>
        </a:p>
      </dgm:t>
    </dgm:pt>
    <dgm:pt modelId="{996D4395-53F3-4C0E-9AAA-3743F3BAE491}" type="pres">
      <dgm:prSet presAssocID="{D71639E7-9766-4EDD-ACC7-A2149ACA655A}" presName="Name0" presStyleCnt="0">
        <dgm:presLayoutVars>
          <dgm:dir/>
          <dgm:animLvl val="lvl"/>
          <dgm:resizeHandles val="exact"/>
        </dgm:presLayoutVars>
      </dgm:prSet>
      <dgm:spPr/>
    </dgm:pt>
    <dgm:pt modelId="{5840F83F-8E26-4C0A-8F0D-5CD734C4B737}" type="pres">
      <dgm:prSet presAssocID="{053A5D61-5D65-4352-88C3-3A3BC1AF3B35}" presName="compositeNode" presStyleCnt="0">
        <dgm:presLayoutVars>
          <dgm:bulletEnabled val="1"/>
        </dgm:presLayoutVars>
      </dgm:prSet>
      <dgm:spPr/>
    </dgm:pt>
    <dgm:pt modelId="{D6C35742-60BB-4DEB-A310-9A3A293EFCEE}" type="pres">
      <dgm:prSet presAssocID="{053A5D61-5D65-4352-88C3-3A3BC1AF3B35}" presName="bgRect" presStyleLbl="node1" presStyleIdx="0" presStyleCnt="5"/>
      <dgm:spPr/>
    </dgm:pt>
    <dgm:pt modelId="{759F88A6-BEF3-4309-948D-8BE16E2E43E5}" type="pres">
      <dgm:prSet presAssocID="{053A5D61-5D65-4352-88C3-3A3BC1AF3B35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1F667DC9-1EC9-43A1-9DD8-0AE31C7E84D7}" type="pres">
      <dgm:prSet presAssocID="{053A5D61-5D65-4352-88C3-3A3BC1AF3B35}" presName="childNode" presStyleLbl="node1" presStyleIdx="0" presStyleCnt="5">
        <dgm:presLayoutVars>
          <dgm:bulletEnabled val="1"/>
        </dgm:presLayoutVars>
      </dgm:prSet>
      <dgm:spPr/>
    </dgm:pt>
    <dgm:pt modelId="{88943316-EE99-4147-9C43-06AB67903ECD}" type="pres">
      <dgm:prSet presAssocID="{4491FAC2-6782-46E0-883E-8742F5E04FD3}" presName="hSp" presStyleCnt="0"/>
      <dgm:spPr/>
    </dgm:pt>
    <dgm:pt modelId="{40C3D69E-32EC-4202-8BDE-2E37728DA652}" type="pres">
      <dgm:prSet presAssocID="{4491FAC2-6782-46E0-883E-8742F5E04FD3}" presName="vProcSp" presStyleCnt="0"/>
      <dgm:spPr/>
    </dgm:pt>
    <dgm:pt modelId="{7058E6BB-D791-4159-9CFA-AAF25304953A}" type="pres">
      <dgm:prSet presAssocID="{4491FAC2-6782-46E0-883E-8742F5E04FD3}" presName="vSp1" presStyleCnt="0"/>
      <dgm:spPr/>
    </dgm:pt>
    <dgm:pt modelId="{0E96EBB2-5621-4896-9B40-356ABD10331B}" type="pres">
      <dgm:prSet presAssocID="{4491FAC2-6782-46E0-883E-8742F5E04FD3}" presName="simulatedConn" presStyleLbl="solidFgAcc1" presStyleIdx="0" presStyleCnt="4"/>
      <dgm:spPr/>
    </dgm:pt>
    <dgm:pt modelId="{B7A25483-893C-419E-A1A2-FF46A46B06DC}" type="pres">
      <dgm:prSet presAssocID="{4491FAC2-6782-46E0-883E-8742F5E04FD3}" presName="vSp2" presStyleCnt="0"/>
      <dgm:spPr/>
    </dgm:pt>
    <dgm:pt modelId="{7213DF4B-2C9A-41EC-90EF-BE42F0C504EA}" type="pres">
      <dgm:prSet presAssocID="{4491FAC2-6782-46E0-883E-8742F5E04FD3}" presName="sibTrans" presStyleCnt="0"/>
      <dgm:spPr/>
    </dgm:pt>
    <dgm:pt modelId="{392BFB61-6806-427A-B9E1-7FA1211B8296}" type="pres">
      <dgm:prSet presAssocID="{8CE70459-E575-46A7-AB5E-8DF75FCF4F0A}" presName="compositeNode" presStyleCnt="0">
        <dgm:presLayoutVars>
          <dgm:bulletEnabled val="1"/>
        </dgm:presLayoutVars>
      </dgm:prSet>
      <dgm:spPr/>
    </dgm:pt>
    <dgm:pt modelId="{8D290812-61FA-4809-A2EA-DE65BCCD5200}" type="pres">
      <dgm:prSet presAssocID="{8CE70459-E575-46A7-AB5E-8DF75FCF4F0A}" presName="bgRect" presStyleLbl="node1" presStyleIdx="1" presStyleCnt="5" custLinFactNeighborY="0"/>
      <dgm:spPr/>
    </dgm:pt>
    <dgm:pt modelId="{1AF00978-03D4-4EBC-B10B-3FFD179E5B37}" type="pres">
      <dgm:prSet presAssocID="{8CE70459-E575-46A7-AB5E-8DF75FCF4F0A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BA4B4878-1743-4D18-8880-65C1A53F7483}" type="pres">
      <dgm:prSet presAssocID="{8CE70459-E575-46A7-AB5E-8DF75FCF4F0A}" presName="childNode" presStyleLbl="node1" presStyleIdx="1" presStyleCnt="5">
        <dgm:presLayoutVars>
          <dgm:bulletEnabled val="1"/>
        </dgm:presLayoutVars>
      </dgm:prSet>
      <dgm:spPr/>
    </dgm:pt>
    <dgm:pt modelId="{DA778B73-2023-4325-9BD3-C7B6D7A9E7AC}" type="pres">
      <dgm:prSet presAssocID="{CA3AB982-9D67-4BDE-92CE-2B77471DFF26}" presName="hSp" presStyleCnt="0"/>
      <dgm:spPr/>
    </dgm:pt>
    <dgm:pt modelId="{E1FA8397-75C5-4E9A-812B-DC2BD8A043A3}" type="pres">
      <dgm:prSet presAssocID="{CA3AB982-9D67-4BDE-92CE-2B77471DFF26}" presName="vProcSp" presStyleCnt="0"/>
      <dgm:spPr/>
    </dgm:pt>
    <dgm:pt modelId="{BDD6B4E7-0430-411F-817F-6F4A04A97120}" type="pres">
      <dgm:prSet presAssocID="{CA3AB982-9D67-4BDE-92CE-2B77471DFF26}" presName="vSp1" presStyleCnt="0"/>
      <dgm:spPr/>
    </dgm:pt>
    <dgm:pt modelId="{72DFF8E0-F1CF-4D71-928E-3CDDEE372182}" type="pres">
      <dgm:prSet presAssocID="{CA3AB982-9D67-4BDE-92CE-2B77471DFF26}" presName="simulatedConn" presStyleLbl="solidFgAcc1" presStyleIdx="1" presStyleCnt="4"/>
      <dgm:spPr/>
    </dgm:pt>
    <dgm:pt modelId="{1ADC5E7D-4E07-4285-B39D-48DA6A5E2C2A}" type="pres">
      <dgm:prSet presAssocID="{CA3AB982-9D67-4BDE-92CE-2B77471DFF26}" presName="vSp2" presStyleCnt="0"/>
      <dgm:spPr/>
    </dgm:pt>
    <dgm:pt modelId="{0D093555-E2F4-4948-8395-0158B811C20D}" type="pres">
      <dgm:prSet presAssocID="{CA3AB982-9D67-4BDE-92CE-2B77471DFF26}" presName="sibTrans" presStyleCnt="0"/>
      <dgm:spPr/>
    </dgm:pt>
    <dgm:pt modelId="{67066211-3615-473F-966A-93190454FB91}" type="pres">
      <dgm:prSet presAssocID="{5224A169-3858-4E51-8210-680707DC2914}" presName="compositeNode" presStyleCnt="0">
        <dgm:presLayoutVars>
          <dgm:bulletEnabled val="1"/>
        </dgm:presLayoutVars>
      </dgm:prSet>
      <dgm:spPr/>
    </dgm:pt>
    <dgm:pt modelId="{A3B0FFE7-E419-4756-AD6A-343D75386FA4}" type="pres">
      <dgm:prSet presAssocID="{5224A169-3858-4E51-8210-680707DC2914}" presName="bgRect" presStyleLbl="node1" presStyleIdx="2" presStyleCnt="5"/>
      <dgm:spPr/>
    </dgm:pt>
    <dgm:pt modelId="{253B9AAF-0621-45A6-947F-34F8AAC5567B}" type="pres">
      <dgm:prSet presAssocID="{5224A169-3858-4E51-8210-680707DC2914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5686DA6-008D-40DC-8247-EF70BB52D30C}" type="pres">
      <dgm:prSet presAssocID="{5224A169-3858-4E51-8210-680707DC2914}" presName="childNode" presStyleLbl="node1" presStyleIdx="2" presStyleCnt="5">
        <dgm:presLayoutVars>
          <dgm:bulletEnabled val="1"/>
        </dgm:presLayoutVars>
      </dgm:prSet>
      <dgm:spPr/>
    </dgm:pt>
    <dgm:pt modelId="{5A1699D6-5E0C-48A2-AE74-C4ED6754F54D}" type="pres">
      <dgm:prSet presAssocID="{E4A69A22-01AB-4541-AAAB-EE6AC8599003}" presName="hSp" presStyleCnt="0"/>
      <dgm:spPr/>
    </dgm:pt>
    <dgm:pt modelId="{1B20067E-0B99-4F42-BB95-0FEC74009C6F}" type="pres">
      <dgm:prSet presAssocID="{E4A69A22-01AB-4541-AAAB-EE6AC8599003}" presName="vProcSp" presStyleCnt="0"/>
      <dgm:spPr/>
    </dgm:pt>
    <dgm:pt modelId="{63F97DF7-FF74-4883-AAC6-A9A19ADC3458}" type="pres">
      <dgm:prSet presAssocID="{E4A69A22-01AB-4541-AAAB-EE6AC8599003}" presName="vSp1" presStyleCnt="0"/>
      <dgm:spPr/>
    </dgm:pt>
    <dgm:pt modelId="{45265C02-AF13-4D5B-B09B-CAFAD2642A11}" type="pres">
      <dgm:prSet presAssocID="{E4A69A22-01AB-4541-AAAB-EE6AC8599003}" presName="simulatedConn" presStyleLbl="solidFgAcc1" presStyleIdx="2" presStyleCnt="4"/>
      <dgm:spPr/>
    </dgm:pt>
    <dgm:pt modelId="{25E37736-297C-4DF6-A274-946797712C4A}" type="pres">
      <dgm:prSet presAssocID="{E4A69A22-01AB-4541-AAAB-EE6AC8599003}" presName="vSp2" presStyleCnt="0"/>
      <dgm:spPr/>
    </dgm:pt>
    <dgm:pt modelId="{95F3A5FF-9518-423F-82EA-6B9C285FC5E6}" type="pres">
      <dgm:prSet presAssocID="{E4A69A22-01AB-4541-AAAB-EE6AC8599003}" presName="sibTrans" presStyleCnt="0"/>
      <dgm:spPr/>
    </dgm:pt>
    <dgm:pt modelId="{EE361BAD-914F-418C-B472-620089A0EB72}" type="pres">
      <dgm:prSet presAssocID="{532F6E28-49F2-465F-99EF-B2F44008CF33}" presName="compositeNode" presStyleCnt="0">
        <dgm:presLayoutVars>
          <dgm:bulletEnabled val="1"/>
        </dgm:presLayoutVars>
      </dgm:prSet>
      <dgm:spPr/>
    </dgm:pt>
    <dgm:pt modelId="{FB803BA1-CB81-487A-97DA-4AB3D8B15921}" type="pres">
      <dgm:prSet presAssocID="{532F6E28-49F2-465F-99EF-B2F44008CF33}" presName="bgRect" presStyleLbl="node1" presStyleIdx="3" presStyleCnt="5"/>
      <dgm:spPr/>
    </dgm:pt>
    <dgm:pt modelId="{07C9A6DE-88F0-4817-9F93-F370328D99B0}" type="pres">
      <dgm:prSet presAssocID="{532F6E28-49F2-465F-99EF-B2F44008CF33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E41EDCEB-C4E1-4138-A845-1A8B46F28309}" type="pres">
      <dgm:prSet presAssocID="{29942C0B-8737-40E7-B8F4-504357A1E3B0}" presName="hSp" presStyleCnt="0"/>
      <dgm:spPr/>
    </dgm:pt>
    <dgm:pt modelId="{301C4EB0-07CC-48F1-A0F3-7B40A1A59497}" type="pres">
      <dgm:prSet presAssocID="{29942C0B-8737-40E7-B8F4-504357A1E3B0}" presName="vProcSp" presStyleCnt="0"/>
      <dgm:spPr/>
    </dgm:pt>
    <dgm:pt modelId="{29B1DA32-F297-4A2C-90A5-965B8383CA9B}" type="pres">
      <dgm:prSet presAssocID="{29942C0B-8737-40E7-B8F4-504357A1E3B0}" presName="vSp1" presStyleCnt="0"/>
      <dgm:spPr/>
    </dgm:pt>
    <dgm:pt modelId="{EEEB6AC2-4ED0-4C16-9F2F-C29AF7F89448}" type="pres">
      <dgm:prSet presAssocID="{29942C0B-8737-40E7-B8F4-504357A1E3B0}" presName="simulatedConn" presStyleLbl="solidFgAcc1" presStyleIdx="3" presStyleCnt="4"/>
      <dgm:spPr/>
    </dgm:pt>
    <dgm:pt modelId="{F786B5A0-BE5F-4DEC-A807-731C2301C226}" type="pres">
      <dgm:prSet presAssocID="{29942C0B-8737-40E7-B8F4-504357A1E3B0}" presName="vSp2" presStyleCnt="0"/>
      <dgm:spPr/>
    </dgm:pt>
    <dgm:pt modelId="{AB3BF4BA-F5C6-4B0D-ADAD-2B26DD116E80}" type="pres">
      <dgm:prSet presAssocID="{29942C0B-8737-40E7-B8F4-504357A1E3B0}" presName="sibTrans" presStyleCnt="0"/>
      <dgm:spPr/>
    </dgm:pt>
    <dgm:pt modelId="{7A20427E-E70D-4440-858C-F08A0EC7A5F7}" type="pres">
      <dgm:prSet presAssocID="{478CFDF6-7F43-4F47-B817-16B6BE4590E6}" presName="compositeNode" presStyleCnt="0">
        <dgm:presLayoutVars>
          <dgm:bulletEnabled val="1"/>
        </dgm:presLayoutVars>
      </dgm:prSet>
      <dgm:spPr/>
    </dgm:pt>
    <dgm:pt modelId="{E758692C-828F-48A2-B18F-C44C50F35AF4}" type="pres">
      <dgm:prSet presAssocID="{478CFDF6-7F43-4F47-B817-16B6BE4590E6}" presName="bgRect" presStyleLbl="node1" presStyleIdx="4" presStyleCnt="5"/>
      <dgm:spPr/>
    </dgm:pt>
    <dgm:pt modelId="{12B8435E-40CB-47CB-AAF2-9A1A6E68CB2E}" type="pres">
      <dgm:prSet presAssocID="{478CFDF6-7F43-4F47-B817-16B6BE4590E6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03C70A-293A-4400-A565-7CB01C2883A7}" type="presOf" srcId="{532F6E28-49F2-465F-99EF-B2F44008CF33}" destId="{07C9A6DE-88F0-4817-9F93-F370328D99B0}" srcOrd="1" destOrd="0" presId="urn:microsoft.com/office/officeart/2005/8/layout/hProcess7"/>
    <dgm:cxn modelId="{28334721-DAAB-4F04-81E9-537C9E5C47BE}" type="presOf" srcId="{478CFDF6-7F43-4F47-B817-16B6BE4590E6}" destId="{E758692C-828F-48A2-B18F-C44C50F35AF4}" srcOrd="0" destOrd="0" presId="urn:microsoft.com/office/officeart/2005/8/layout/hProcess7"/>
    <dgm:cxn modelId="{07EBA024-2BFC-435B-8ECE-A11C82923327}" type="presOf" srcId="{053A5D61-5D65-4352-88C3-3A3BC1AF3B35}" destId="{D6C35742-60BB-4DEB-A310-9A3A293EFCEE}" srcOrd="0" destOrd="0" presId="urn:microsoft.com/office/officeart/2005/8/layout/hProcess7"/>
    <dgm:cxn modelId="{36045632-90A6-4382-8C5B-62EFCCFAD00B}" type="presOf" srcId="{8CE70459-E575-46A7-AB5E-8DF75FCF4F0A}" destId="{8D290812-61FA-4809-A2EA-DE65BCCD5200}" srcOrd="0" destOrd="0" presId="urn:microsoft.com/office/officeart/2005/8/layout/hProcess7"/>
    <dgm:cxn modelId="{7101966C-985F-4343-A233-2E172D360FB9}" srcId="{8CE70459-E575-46A7-AB5E-8DF75FCF4F0A}" destId="{4151B75F-A7CA-4BB0-A9BE-7C362CCE28FB}" srcOrd="0" destOrd="0" parTransId="{A95A2847-8ABB-4187-B19F-7527EF19346D}" sibTransId="{3CE63D4C-151A-4F67-BD00-1FA337E08050}"/>
    <dgm:cxn modelId="{FE35306E-9D65-4116-9079-6164D20E5686}" type="presOf" srcId="{5224A169-3858-4E51-8210-680707DC2914}" destId="{253B9AAF-0621-45A6-947F-34F8AAC5567B}" srcOrd="1" destOrd="0" presId="urn:microsoft.com/office/officeart/2005/8/layout/hProcess7"/>
    <dgm:cxn modelId="{6C223D72-297C-4CF1-9EED-11F55134D32A}" srcId="{D71639E7-9766-4EDD-ACC7-A2149ACA655A}" destId="{532F6E28-49F2-465F-99EF-B2F44008CF33}" srcOrd="3" destOrd="0" parTransId="{BD5135FE-F4A8-41EF-921D-9FB78671E041}" sibTransId="{29942C0B-8737-40E7-B8F4-504357A1E3B0}"/>
    <dgm:cxn modelId="{8F020454-C754-4EDD-94AE-42912937C406}" type="presOf" srcId="{F7254947-7EFA-4CFB-B5D2-7BD16D306D2A}" destId="{1F667DC9-1EC9-43A1-9DD8-0AE31C7E84D7}" srcOrd="0" destOrd="0" presId="urn:microsoft.com/office/officeart/2005/8/layout/hProcess7"/>
    <dgm:cxn modelId="{F06D2F76-3055-47A7-9150-AA4D9D7F3C88}" type="presOf" srcId="{D71639E7-9766-4EDD-ACC7-A2149ACA655A}" destId="{996D4395-53F3-4C0E-9AAA-3743F3BAE491}" srcOrd="0" destOrd="0" presId="urn:microsoft.com/office/officeart/2005/8/layout/hProcess7"/>
    <dgm:cxn modelId="{61B71559-A2A4-4E53-9BAE-19E349FB6230}" type="presOf" srcId="{8CE70459-E575-46A7-AB5E-8DF75FCF4F0A}" destId="{1AF00978-03D4-4EBC-B10B-3FFD179E5B37}" srcOrd="1" destOrd="0" presId="urn:microsoft.com/office/officeart/2005/8/layout/hProcess7"/>
    <dgm:cxn modelId="{B16B677D-1C0A-478B-8299-68DE4BFD1BFF}" srcId="{5224A169-3858-4E51-8210-680707DC2914}" destId="{60F9B51A-6D5D-4A4F-9767-E96BFC71D337}" srcOrd="0" destOrd="0" parTransId="{CE7181D9-9B60-4B93-A6ED-BDDDD9C80D03}" sibTransId="{7A7D656C-C97C-4433-9E80-C455BB601074}"/>
    <dgm:cxn modelId="{31B4687F-5595-428C-9AD4-8694558762DE}" srcId="{D71639E7-9766-4EDD-ACC7-A2149ACA655A}" destId="{478CFDF6-7F43-4F47-B817-16B6BE4590E6}" srcOrd="4" destOrd="0" parTransId="{4D6D7FE6-4FA3-41AF-94B3-2A750D7D0102}" sibTransId="{55090A58-8FC7-467E-95B1-DB0741E8006E}"/>
    <dgm:cxn modelId="{90C7A090-2F95-4932-86CD-7134A177F4E1}" type="presOf" srcId="{60F9B51A-6D5D-4A4F-9767-E96BFC71D337}" destId="{C5686DA6-008D-40DC-8247-EF70BB52D30C}" srcOrd="0" destOrd="0" presId="urn:microsoft.com/office/officeart/2005/8/layout/hProcess7"/>
    <dgm:cxn modelId="{0E5D4C95-4420-4327-9D65-94093AD4D3CE}" srcId="{D71639E7-9766-4EDD-ACC7-A2149ACA655A}" destId="{053A5D61-5D65-4352-88C3-3A3BC1AF3B35}" srcOrd="0" destOrd="0" parTransId="{3E09B63F-2400-4962-9C52-543CD3B73C5E}" sibTransId="{4491FAC2-6782-46E0-883E-8742F5E04FD3}"/>
    <dgm:cxn modelId="{7EECED9B-C56C-4CE7-8561-4989842A3A64}" type="presOf" srcId="{532F6E28-49F2-465F-99EF-B2F44008CF33}" destId="{FB803BA1-CB81-487A-97DA-4AB3D8B15921}" srcOrd="0" destOrd="0" presId="urn:microsoft.com/office/officeart/2005/8/layout/hProcess7"/>
    <dgm:cxn modelId="{39B82BA6-D699-4CB9-80E9-DE768FF1D70A}" srcId="{D71639E7-9766-4EDD-ACC7-A2149ACA655A}" destId="{8CE70459-E575-46A7-AB5E-8DF75FCF4F0A}" srcOrd="1" destOrd="0" parTransId="{4FD2DFC5-E15C-4BEC-8047-0341CB3E1D8D}" sibTransId="{CA3AB982-9D67-4BDE-92CE-2B77471DFF26}"/>
    <dgm:cxn modelId="{DAA46DB8-F81D-476F-A21A-FEAF064A0BE3}" type="presOf" srcId="{478CFDF6-7F43-4F47-B817-16B6BE4590E6}" destId="{12B8435E-40CB-47CB-AAF2-9A1A6E68CB2E}" srcOrd="1" destOrd="0" presId="urn:microsoft.com/office/officeart/2005/8/layout/hProcess7"/>
    <dgm:cxn modelId="{9E6C56BB-9E89-4C2F-AE0E-1C93E6ABEB46}" srcId="{D71639E7-9766-4EDD-ACC7-A2149ACA655A}" destId="{5224A169-3858-4E51-8210-680707DC2914}" srcOrd="2" destOrd="0" parTransId="{3D7EB3A2-07B3-4C86-B183-CB637B870BE0}" sibTransId="{E4A69A22-01AB-4541-AAAB-EE6AC8599003}"/>
    <dgm:cxn modelId="{DAF182C8-7EEA-4FF5-AD77-A519AAE08EC5}" type="presOf" srcId="{5224A169-3858-4E51-8210-680707DC2914}" destId="{A3B0FFE7-E419-4756-AD6A-343D75386FA4}" srcOrd="0" destOrd="0" presId="urn:microsoft.com/office/officeart/2005/8/layout/hProcess7"/>
    <dgm:cxn modelId="{1C9D1BD9-B1F9-4EFC-BEE4-5891EDBBBF0C}" type="presOf" srcId="{053A5D61-5D65-4352-88C3-3A3BC1AF3B35}" destId="{759F88A6-BEF3-4309-948D-8BE16E2E43E5}" srcOrd="1" destOrd="0" presId="urn:microsoft.com/office/officeart/2005/8/layout/hProcess7"/>
    <dgm:cxn modelId="{9F4607DE-8D8C-43B1-BF97-DBD45DD8C51A}" type="presOf" srcId="{4151B75F-A7CA-4BB0-A9BE-7C362CCE28FB}" destId="{BA4B4878-1743-4D18-8880-65C1A53F7483}" srcOrd="0" destOrd="0" presId="urn:microsoft.com/office/officeart/2005/8/layout/hProcess7"/>
    <dgm:cxn modelId="{FB6ED7DE-0CBA-4B12-AD30-28EB22E28009}" srcId="{053A5D61-5D65-4352-88C3-3A3BC1AF3B35}" destId="{F7254947-7EFA-4CFB-B5D2-7BD16D306D2A}" srcOrd="0" destOrd="0" parTransId="{C36C7FF7-C2CA-4A76-9178-75268F63C57D}" sibTransId="{6832F0AD-5288-48DC-99A7-0F7AF4A584D3}"/>
    <dgm:cxn modelId="{6935832B-1378-4572-8225-CC1EFEA12804}" type="presParOf" srcId="{996D4395-53F3-4C0E-9AAA-3743F3BAE491}" destId="{5840F83F-8E26-4C0A-8F0D-5CD734C4B737}" srcOrd="0" destOrd="0" presId="urn:microsoft.com/office/officeart/2005/8/layout/hProcess7"/>
    <dgm:cxn modelId="{799EFC16-56DC-430D-AA5D-24A2C2F8978A}" type="presParOf" srcId="{5840F83F-8E26-4C0A-8F0D-5CD734C4B737}" destId="{D6C35742-60BB-4DEB-A310-9A3A293EFCEE}" srcOrd="0" destOrd="0" presId="urn:microsoft.com/office/officeart/2005/8/layout/hProcess7"/>
    <dgm:cxn modelId="{22CB1A91-2356-4D9C-BD0F-550881F5206A}" type="presParOf" srcId="{5840F83F-8E26-4C0A-8F0D-5CD734C4B737}" destId="{759F88A6-BEF3-4309-948D-8BE16E2E43E5}" srcOrd="1" destOrd="0" presId="urn:microsoft.com/office/officeart/2005/8/layout/hProcess7"/>
    <dgm:cxn modelId="{44A3A262-2053-43DC-A93D-DF6B3B3E6A56}" type="presParOf" srcId="{5840F83F-8E26-4C0A-8F0D-5CD734C4B737}" destId="{1F667DC9-1EC9-43A1-9DD8-0AE31C7E84D7}" srcOrd="2" destOrd="0" presId="urn:microsoft.com/office/officeart/2005/8/layout/hProcess7"/>
    <dgm:cxn modelId="{7AF57C30-FC26-4A10-8BE0-E8426D95B064}" type="presParOf" srcId="{996D4395-53F3-4C0E-9AAA-3743F3BAE491}" destId="{88943316-EE99-4147-9C43-06AB67903ECD}" srcOrd="1" destOrd="0" presId="urn:microsoft.com/office/officeart/2005/8/layout/hProcess7"/>
    <dgm:cxn modelId="{869C01AD-E62F-4323-BCB9-1957E0C5CAFC}" type="presParOf" srcId="{996D4395-53F3-4C0E-9AAA-3743F3BAE491}" destId="{40C3D69E-32EC-4202-8BDE-2E37728DA652}" srcOrd="2" destOrd="0" presId="urn:microsoft.com/office/officeart/2005/8/layout/hProcess7"/>
    <dgm:cxn modelId="{48BC25DF-A34D-48BD-9BEF-151DD37E43D1}" type="presParOf" srcId="{40C3D69E-32EC-4202-8BDE-2E37728DA652}" destId="{7058E6BB-D791-4159-9CFA-AAF25304953A}" srcOrd="0" destOrd="0" presId="urn:microsoft.com/office/officeart/2005/8/layout/hProcess7"/>
    <dgm:cxn modelId="{C84603E6-E5D8-4758-8A9B-E509E75F7971}" type="presParOf" srcId="{40C3D69E-32EC-4202-8BDE-2E37728DA652}" destId="{0E96EBB2-5621-4896-9B40-356ABD10331B}" srcOrd="1" destOrd="0" presId="urn:microsoft.com/office/officeart/2005/8/layout/hProcess7"/>
    <dgm:cxn modelId="{652FC34B-177F-4F41-95E0-EF3E30B61732}" type="presParOf" srcId="{40C3D69E-32EC-4202-8BDE-2E37728DA652}" destId="{B7A25483-893C-419E-A1A2-FF46A46B06DC}" srcOrd="2" destOrd="0" presId="urn:microsoft.com/office/officeart/2005/8/layout/hProcess7"/>
    <dgm:cxn modelId="{C37DFB6F-3F83-467B-B11C-D4440BFE9D00}" type="presParOf" srcId="{996D4395-53F3-4C0E-9AAA-3743F3BAE491}" destId="{7213DF4B-2C9A-41EC-90EF-BE42F0C504EA}" srcOrd="3" destOrd="0" presId="urn:microsoft.com/office/officeart/2005/8/layout/hProcess7"/>
    <dgm:cxn modelId="{7D38DDC8-CC26-499E-9817-01F42F5A4A16}" type="presParOf" srcId="{996D4395-53F3-4C0E-9AAA-3743F3BAE491}" destId="{392BFB61-6806-427A-B9E1-7FA1211B8296}" srcOrd="4" destOrd="0" presId="urn:microsoft.com/office/officeart/2005/8/layout/hProcess7"/>
    <dgm:cxn modelId="{7A035D30-DEA9-48CF-8E05-B18855BE6841}" type="presParOf" srcId="{392BFB61-6806-427A-B9E1-7FA1211B8296}" destId="{8D290812-61FA-4809-A2EA-DE65BCCD5200}" srcOrd="0" destOrd="0" presId="urn:microsoft.com/office/officeart/2005/8/layout/hProcess7"/>
    <dgm:cxn modelId="{EDA9B7CE-8301-4270-8905-24E0661754A0}" type="presParOf" srcId="{392BFB61-6806-427A-B9E1-7FA1211B8296}" destId="{1AF00978-03D4-4EBC-B10B-3FFD179E5B37}" srcOrd="1" destOrd="0" presId="urn:microsoft.com/office/officeart/2005/8/layout/hProcess7"/>
    <dgm:cxn modelId="{6C077643-29BB-4281-A24C-022743ABDB32}" type="presParOf" srcId="{392BFB61-6806-427A-B9E1-7FA1211B8296}" destId="{BA4B4878-1743-4D18-8880-65C1A53F7483}" srcOrd="2" destOrd="0" presId="urn:microsoft.com/office/officeart/2005/8/layout/hProcess7"/>
    <dgm:cxn modelId="{B7BC4350-D8B6-4DB1-8860-7662D7D2C62D}" type="presParOf" srcId="{996D4395-53F3-4C0E-9AAA-3743F3BAE491}" destId="{DA778B73-2023-4325-9BD3-C7B6D7A9E7AC}" srcOrd="5" destOrd="0" presId="urn:microsoft.com/office/officeart/2005/8/layout/hProcess7"/>
    <dgm:cxn modelId="{4F6EF555-45E9-4FE5-AA8B-F0838274CD36}" type="presParOf" srcId="{996D4395-53F3-4C0E-9AAA-3743F3BAE491}" destId="{E1FA8397-75C5-4E9A-812B-DC2BD8A043A3}" srcOrd="6" destOrd="0" presId="urn:microsoft.com/office/officeart/2005/8/layout/hProcess7"/>
    <dgm:cxn modelId="{4DB3DF4A-01D0-4D02-AB54-26A72AF52C38}" type="presParOf" srcId="{E1FA8397-75C5-4E9A-812B-DC2BD8A043A3}" destId="{BDD6B4E7-0430-411F-817F-6F4A04A97120}" srcOrd="0" destOrd="0" presId="urn:microsoft.com/office/officeart/2005/8/layout/hProcess7"/>
    <dgm:cxn modelId="{391078B4-05A1-4A9F-9846-726ADF94D11A}" type="presParOf" srcId="{E1FA8397-75C5-4E9A-812B-DC2BD8A043A3}" destId="{72DFF8E0-F1CF-4D71-928E-3CDDEE372182}" srcOrd="1" destOrd="0" presId="urn:microsoft.com/office/officeart/2005/8/layout/hProcess7"/>
    <dgm:cxn modelId="{8220AC46-097E-457D-B93B-517F733E464A}" type="presParOf" srcId="{E1FA8397-75C5-4E9A-812B-DC2BD8A043A3}" destId="{1ADC5E7D-4E07-4285-B39D-48DA6A5E2C2A}" srcOrd="2" destOrd="0" presId="urn:microsoft.com/office/officeart/2005/8/layout/hProcess7"/>
    <dgm:cxn modelId="{5C0E0927-D212-4A93-8B21-571E722C4AA4}" type="presParOf" srcId="{996D4395-53F3-4C0E-9AAA-3743F3BAE491}" destId="{0D093555-E2F4-4948-8395-0158B811C20D}" srcOrd="7" destOrd="0" presId="urn:microsoft.com/office/officeart/2005/8/layout/hProcess7"/>
    <dgm:cxn modelId="{CF2A7A79-BC0A-4D73-AA80-1CAEBCBF4144}" type="presParOf" srcId="{996D4395-53F3-4C0E-9AAA-3743F3BAE491}" destId="{67066211-3615-473F-966A-93190454FB91}" srcOrd="8" destOrd="0" presId="urn:microsoft.com/office/officeart/2005/8/layout/hProcess7"/>
    <dgm:cxn modelId="{9141FA55-55ED-44BE-B3CC-16FBE4AC9954}" type="presParOf" srcId="{67066211-3615-473F-966A-93190454FB91}" destId="{A3B0FFE7-E419-4756-AD6A-343D75386FA4}" srcOrd="0" destOrd="0" presId="urn:microsoft.com/office/officeart/2005/8/layout/hProcess7"/>
    <dgm:cxn modelId="{75C40B53-36C0-4643-9116-E398280CB406}" type="presParOf" srcId="{67066211-3615-473F-966A-93190454FB91}" destId="{253B9AAF-0621-45A6-947F-34F8AAC5567B}" srcOrd="1" destOrd="0" presId="urn:microsoft.com/office/officeart/2005/8/layout/hProcess7"/>
    <dgm:cxn modelId="{D90FE2A8-7229-471F-AC4D-820074E36478}" type="presParOf" srcId="{67066211-3615-473F-966A-93190454FB91}" destId="{C5686DA6-008D-40DC-8247-EF70BB52D30C}" srcOrd="2" destOrd="0" presId="urn:microsoft.com/office/officeart/2005/8/layout/hProcess7"/>
    <dgm:cxn modelId="{640E1DC7-E62E-4FA9-A0BB-E9CC72A04D0D}" type="presParOf" srcId="{996D4395-53F3-4C0E-9AAA-3743F3BAE491}" destId="{5A1699D6-5E0C-48A2-AE74-C4ED6754F54D}" srcOrd="9" destOrd="0" presId="urn:microsoft.com/office/officeart/2005/8/layout/hProcess7"/>
    <dgm:cxn modelId="{B9375347-BB2B-4FDF-84EC-6C4241950623}" type="presParOf" srcId="{996D4395-53F3-4C0E-9AAA-3743F3BAE491}" destId="{1B20067E-0B99-4F42-BB95-0FEC74009C6F}" srcOrd="10" destOrd="0" presId="urn:microsoft.com/office/officeart/2005/8/layout/hProcess7"/>
    <dgm:cxn modelId="{8D3B4F58-0CC8-4E5E-A574-935190568D41}" type="presParOf" srcId="{1B20067E-0B99-4F42-BB95-0FEC74009C6F}" destId="{63F97DF7-FF74-4883-AAC6-A9A19ADC3458}" srcOrd="0" destOrd="0" presId="urn:microsoft.com/office/officeart/2005/8/layout/hProcess7"/>
    <dgm:cxn modelId="{5AA39815-2B82-4AFE-A2D1-E2C5BAE6E7C1}" type="presParOf" srcId="{1B20067E-0B99-4F42-BB95-0FEC74009C6F}" destId="{45265C02-AF13-4D5B-B09B-CAFAD2642A11}" srcOrd="1" destOrd="0" presId="urn:microsoft.com/office/officeart/2005/8/layout/hProcess7"/>
    <dgm:cxn modelId="{A72DE97B-54A8-4CA4-91A2-493FE40733F4}" type="presParOf" srcId="{1B20067E-0B99-4F42-BB95-0FEC74009C6F}" destId="{25E37736-297C-4DF6-A274-946797712C4A}" srcOrd="2" destOrd="0" presId="urn:microsoft.com/office/officeart/2005/8/layout/hProcess7"/>
    <dgm:cxn modelId="{5C5A5626-AA72-4106-A99C-D6D3D176B399}" type="presParOf" srcId="{996D4395-53F3-4C0E-9AAA-3743F3BAE491}" destId="{95F3A5FF-9518-423F-82EA-6B9C285FC5E6}" srcOrd="11" destOrd="0" presId="urn:microsoft.com/office/officeart/2005/8/layout/hProcess7"/>
    <dgm:cxn modelId="{91E8F35D-2823-4366-9175-37D144C8C94B}" type="presParOf" srcId="{996D4395-53F3-4C0E-9AAA-3743F3BAE491}" destId="{EE361BAD-914F-418C-B472-620089A0EB72}" srcOrd="12" destOrd="0" presId="urn:microsoft.com/office/officeart/2005/8/layout/hProcess7"/>
    <dgm:cxn modelId="{9877CA66-07F3-4F14-8681-0A15FB382F04}" type="presParOf" srcId="{EE361BAD-914F-418C-B472-620089A0EB72}" destId="{FB803BA1-CB81-487A-97DA-4AB3D8B15921}" srcOrd="0" destOrd="0" presId="urn:microsoft.com/office/officeart/2005/8/layout/hProcess7"/>
    <dgm:cxn modelId="{D4A27D70-1997-4CB9-8AE3-6091DFCDFF3B}" type="presParOf" srcId="{EE361BAD-914F-418C-B472-620089A0EB72}" destId="{07C9A6DE-88F0-4817-9F93-F370328D99B0}" srcOrd="1" destOrd="0" presId="urn:microsoft.com/office/officeart/2005/8/layout/hProcess7"/>
    <dgm:cxn modelId="{93B6D276-F659-4AFF-9BB2-F29EA881481C}" type="presParOf" srcId="{996D4395-53F3-4C0E-9AAA-3743F3BAE491}" destId="{E41EDCEB-C4E1-4138-A845-1A8B46F28309}" srcOrd="13" destOrd="0" presId="urn:microsoft.com/office/officeart/2005/8/layout/hProcess7"/>
    <dgm:cxn modelId="{4FC89558-AE13-48F8-9DDB-A6F39CD49819}" type="presParOf" srcId="{996D4395-53F3-4C0E-9AAA-3743F3BAE491}" destId="{301C4EB0-07CC-48F1-A0F3-7B40A1A59497}" srcOrd="14" destOrd="0" presId="urn:microsoft.com/office/officeart/2005/8/layout/hProcess7"/>
    <dgm:cxn modelId="{FE71E298-A24F-4DC8-B664-1969633A6AEC}" type="presParOf" srcId="{301C4EB0-07CC-48F1-A0F3-7B40A1A59497}" destId="{29B1DA32-F297-4A2C-90A5-965B8383CA9B}" srcOrd="0" destOrd="0" presId="urn:microsoft.com/office/officeart/2005/8/layout/hProcess7"/>
    <dgm:cxn modelId="{F4F84209-9906-4141-B90E-2D33507CC46F}" type="presParOf" srcId="{301C4EB0-07CC-48F1-A0F3-7B40A1A59497}" destId="{EEEB6AC2-4ED0-4C16-9F2F-C29AF7F89448}" srcOrd="1" destOrd="0" presId="urn:microsoft.com/office/officeart/2005/8/layout/hProcess7"/>
    <dgm:cxn modelId="{70981753-F5E2-4814-806A-5F1A1038051A}" type="presParOf" srcId="{301C4EB0-07CC-48F1-A0F3-7B40A1A59497}" destId="{F786B5A0-BE5F-4DEC-A807-731C2301C226}" srcOrd="2" destOrd="0" presId="urn:microsoft.com/office/officeart/2005/8/layout/hProcess7"/>
    <dgm:cxn modelId="{C83427A1-5E10-4A73-A3D4-D3BFB5574355}" type="presParOf" srcId="{996D4395-53F3-4C0E-9AAA-3743F3BAE491}" destId="{AB3BF4BA-F5C6-4B0D-ADAD-2B26DD116E80}" srcOrd="15" destOrd="0" presId="urn:microsoft.com/office/officeart/2005/8/layout/hProcess7"/>
    <dgm:cxn modelId="{A356A7AD-33DC-481C-A1D6-007DD1E4D0A6}" type="presParOf" srcId="{996D4395-53F3-4C0E-9AAA-3743F3BAE491}" destId="{7A20427E-E70D-4440-858C-F08A0EC7A5F7}" srcOrd="16" destOrd="0" presId="urn:microsoft.com/office/officeart/2005/8/layout/hProcess7"/>
    <dgm:cxn modelId="{17973494-C132-4B57-A7B0-F824E68A53F9}" type="presParOf" srcId="{7A20427E-E70D-4440-858C-F08A0EC7A5F7}" destId="{E758692C-828F-48A2-B18F-C44C50F35AF4}" srcOrd="0" destOrd="0" presId="urn:microsoft.com/office/officeart/2005/8/layout/hProcess7"/>
    <dgm:cxn modelId="{0D48F699-6658-4CC5-B482-95C636707E75}" type="presParOf" srcId="{7A20427E-E70D-4440-858C-F08A0EC7A5F7}" destId="{12B8435E-40CB-47CB-AAF2-9A1A6E68CB2E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7EA47-A08A-460D-A43F-5D32738576A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1C2211A-D6E2-4D52-8AB1-D977148C2FC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Impact</a:t>
          </a:r>
          <a:endParaRPr lang="en-NZ" dirty="0">
            <a:solidFill>
              <a:schemeClr val="tx1"/>
            </a:solidFill>
          </a:endParaRPr>
        </a:p>
      </dgm:t>
    </dgm:pt>
    <dgm:pt modelId="{B383432E-162C-45DA-A773-DF49C03F4FF2}" type="parTrans" cxnId="{3C775685-FF38-41B8-9B7A-E42DE04BD29E}">
      <dgm:prSet/>
      <dgm:spPr/>
      <dgm:t>
        <a:bodyPr/>
        <a:lstStyle/>
        <a:p>
          <a:endParaRPr lang="en-NZ"/>
        </a:p>
      </dgm:t>
    </dgm:pt>
    <dgm:pt modelId="{62F0BC12-2E2F-4C97-89FC-D24CDBC593EE}" type="sibTrans" cxnId="{3C775685-FF38-41B8-9B7A-E42DE04BD29E}">
      <dgm:prSet/>
      <dgm:spPr/>
      <dgm:t>
        <a:bodyPr/>
        <a:lstStyle/>
        <a:p>
          <a:endParaRPr lang="en-NZ"/>
        </a:p>
      </dgm:t>
    </dgm:pt>
    <dgm:pt modelId="{7487D24A-5AF6-44E5-9124-EADAA0C15F44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Outcomes</a:t>
          </a:r>
          <a:endParaRPr lang="en-NZ" dirty="0"/>
        </a:p>
      </dgm:t>
    </dgm:pt>
    <dgm:pt modelId="{002C672C-9E02-4791-B8BA-933AE41C05A9}" type="parTrans" cxnId="{9AD02FAF-C03B-455E-8BD9-DC606FCECB40}">
      <dgm:prSet/>
      <dgm:spPr/>
      <dgm:t>
        <a:bodyPr/>
        <a:lstStyle/>
        <a:p>
          <a:endParaRPr lang="en-NZ"/>
        </a:p>
      </dgm:t>
    </dgm:pt>
    <dgm:pt modelId="{B0C675BC-2B8B-4B2A-8ED2-8794A983624F}" type="sibTrans" cxnId="{9AD02FAF-C03B-455E-8BD9-DC606FCECB40}">
      <dgm:prSet/>
      <dgm:spPr/>
      <dgm:t>
        <a:bodyPr/>
        <a:lstStyle/>
        <a:p>
          <a:endParaRPr lang="en-NZ"/>
        </a:p>
      </dgm:t>
    </dgm:pt>
    <dgm:pt modelId="{15E51BB2-B008-4535-8486-4DB8F8ED1A2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Outputs</a:t>
          </a:r>
          <a:endParaRPr lang="en-NZ" dirty="0"/>
        </a:p>
      </dgm:t>
    </dgm:pt>
    <dgm:pt modelId="{42B0ED9C-97E8-4208-B612-0D43F7E4E742}" type="parTrans" cxnId="{EEB49268-1842-46C7-8013-CA3607A669A2}">
      <dgm:prSet/>
      <dgm:spPr/>
      <dgm:t>
        <a:bodyPr/>
        <a:lstStyle/>
        <a:p>
          <a:endParaRPr lang="en-NZ"/>
        </a:p>
      </dgm:t>
    </dgm:pt>
    <dgm:pt modelId="{A453728F-504F-47A2-9840-63D19E3388FA}" type="sibTrans" cxnId="{EEB49268-1842-46C7-8013-CA3607A669A2}">
      <dgm:prSet/>
      <dgm:spPr/>
      <dgm:t>
        <a:bodyPr/>
        <a:lstStyle/>
        <a:p>
          <a:endParaRPr lang="en-NZ"/>
        </a:p>
      </dgm:t>
    </dgm:pt>
    <dgm:pt modelId="{6FD62854-F2AF-4E7A-88AE-506A39B7F75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Activity</a:t>
          </a:r>
          <a:endParaRPr lang="en-NZ" dirty="0"/>
        </a:p>
      </dgm:t>
    </dgm:pt>
    <dgm:pt modelId="{E401FB4C-058C-448D-8DF9-8202B88CD222}" type="parTrans" cxnId="{6BBC1D5D-C03B-45A7-91EA-60C814C464DD}">
      <dgm:prSet/>
      <dgm:spPr/>
      <dgm:t>
        <a:bodyPr/>
        <a:lstStyle/>
        <a:p>
          <a:endParaRPr lang="en-NZ"/>
        </a:p>
      </dgm:t>
    </dgm:pt>
    <dgm:pt modelId="{11E38D22-7BFF-4BD9-824F-7926731D8712}" type="sibTrans" cxnId="{6BBC1D5D-C03B-45A7-91EA-60C814C464DD}">
      <dgm:prSet/>
      <dgm:spPr/>
      <dgm:t>
        <a:bodyPr/>
        <a:lstStyle/>
        <a:p>
          <a:endParaRPr lang="en-NZ"/>
        </a:p>
      </dgm:t>
    </dgm:pt>
    <dgm:pt modelId="{CA0C5889-A167-4D86-A0D8-AAE83C52A92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Inputs</a:t>
          </a:r>
          <a:endParaRPr lang="en-NZ" dirty="0"/>
        </a:p>
      </dgm:t>
    </dgm:pt>
    <dgm:pt modelId="{3B6AB025-4760-4CDD-B6F4-03F6403F5D57}" type="parTrans" cxnId="{F4CCED5A-7B74-4EAD-AA79-7C0E2C1299E2}">
      <dgm:prSet/>
      <dgm:spPr/>
      <dgm:t>
        <a:bodyPr/>
        <a:lstStyle/>
        <a:p>
          <a:endParaRPr lang="en-NZ"/>
        </a:p>
      </dgm:t>
    </dgm:pt>
    <dgm:pt modelId="{4335AADB-E381-4126-82AF-E3F21AC6FB44}" type="sibTrans" cxnId="{F4CCED5A-7B74-4EAD-AA79-7C0E2C1299E2}">
      <dgm:prSet/>
      <dgm:spPr/>
      <dgm:t>
        <a:bodyPr/>
        <a:lstStyle/>
        <a:p>
          <a:endParaRPr lang="en-NZ"/>
        </a:p>
      </dgm:t>
    </dgm:pt>
    <dgm:pt modelId="{7DBC0BF2-0031-4AC9-A6FF-26BF3D20F3DF}" type="pres">
      <dgm:prSet presAssocID="{3237EA47-A08A-460D-A43F-5D32738576A8}" presName="Name0" presStyleCnt="0">
        <dgm:presLayoutVars>
          <dgm:chMax val="7"/>
          <dgm:resizeHandles val="exact"/>
        </dgm:presLayoutVars>
      </dgm:prSet>
      <dgm:spPr/>
    </dgm:pt>
    <dgm:pt modelId="{BD11B5FA-974D-402A-8E45-925097DD0C0D}" type="pres">
      <dgm:prSet presAssocID="{3237EA47-A08A-460D-A43F-5D32738576A8}" presName="comp1" presStyleCnt="0"/>
      <dgm:spPr/>
    </dgm:pt>
    <dgm:pt modelId="{44BD52AF-7905-4F55-A205-C2C6A49D0E84}" type="pres">
      <dgm:prSet presAssocID="{3237EA47-A08A-460D-A43F-5D32738576A8}" presName="circle1" presStyleLbl="node1" presStyleIdx="0" presStyleCnt="5"/>
      <dgm:spPr/>
    </dgm:pt>
    <dgm:pt modelId="{703211E5-19D3-41EE-BB33-DB77D91077F9}" type="pres">
      <dgm:prSet presAssocID="{3237EA47-A08A-460D-A43F-5D32738576A8}" presName="c1text" presStyleLbl="node1" presStyleIdx="0" presStyleCnt="5">
        <dgm:presLayoutVars>
          <dgm:bulletEnabled val="1"/>
        </dgm:presLayoutVars>
      </dgm:prSet>
      <dgm:spPr/>
    </dgm:pt>
    <dgm:pt modelId="{575A4D28-5F85-42B6-8919-953208565CCD}" type="pres">
      <dgm:prSet presAssocID="{3237EA47-A08A-460D-A43F-5D32738576A8}" presName="comp2" presStyleCnt="0"/>
      <dgm:spPr/>
    </dgm:pt>
    <dgm:pt modelId="{F9312225-0CF5-4266-8416-3B643D04B5A3}" type="pres">
      <dgm:prSet presAssocID="{3237EA47-A08A-460D-A43F-5D32738576A8}" presName="circle2" presStyleLbl="node1" presStyleIdx="1" presStyleCnt="5"/>
      <dgm:spPr/>
    </dgm:pt>
    <dgm:pt modelId="{6AFF7035-3EB2-4BF4-A06A-78408B62AEED}" type="pres">
      <dgm:prSet presAssocID="{3237EA47-A08A-460D-A43F-5D32738576A8}" presName="c2text" presStyleLbl="node1" presStyleIdx="1" presStyleCnt="5">
        <dgm:presLayoutVars>
          <dgm:bulletEnabled val="1"/>
        </dgm:presLayoutVars>
      </dgm:prSet>
      <dgm:spPr/>
    </dgm:pt>
    <dgm:pt modelId="{F2168B45-5091-4D54-8DE0-D1B2BACBE344}" type="pres">
      <dgm:prSet presAssocID="{3237EA47-A08A-460D-A43F-5D32738576A8}" presName="comp3" presStyleCnt="0"/>
      <dgm:spPr/>
    </dgm:pt>
    <dgm:pt modelId="{C79A3688-ACFA-4F0B-8B7E-C34C8760BC89}" type="pres">
      <dgm:prSet presAssocID="{3237EA47-A08A-460D-A43F-5D32738576A8}" presName="circle3" presStyleLbl="node1" presStyleIdx="2" presStyleCnt="5" custLinFactNeighborX="0" custLinFactNeighborY="-1188"/>
      <dgm:spPr/>
    </dgm:pt>
    <dgm:pt modelId="{F5BD9479-8CF9-46E7-A456-F8F608608066}" type="pres">
      <dgm:prSet presAssocID="{3237EA47-A08A-460D-A43F-5D32738576A8}" presName="c3text" presStyleLbl="node1" presStyleIdx="2" presStyleCnt="5">
        <dgm:presLayoutVars>
          <dgm:bulletEnabled val="1"/>
        </dgm:presLayoutVars>
      </dgm:prSet>
      <dgm:spPr/>
    </dgm:pt>
    <dgm:pt modelId="{1BD1662A-F5F9-44E0-88ED-AD7C843DFE4D}" type="pres">
      <dgm:prSet presAssocID="{3237EA47-A08A-460D-A43F-5D32738576A8}" presName="comp4" presStyleCnt="0"/>
      <dgm:spPr/>
    </dgm:pt>
    <dgm:pt modelId="{2FCEE100-DF3A-4162-BF97-5B70DD4008FC}" type="pres">
      <dgm:prSet presAssocID="{3237EA47-A08A-460D-A43F-5D32738576A8}" presName="circle4" presStyleLbl="node1" presStyleIdx="3" presStyleCnt="5"/>
      <dgm:spPr/>
    </dgm:pt>
    <dgm:pt modelId="{566F5403-5E0E-416F-8853-60C7A0A09736}" type="pres">
      <dgm:prSet presAssocID="{3237EA47-A08A-460D-A43F-5D32738576A8}" presName="c4text" presStyleLbl="node1" presStyleIdx="3" presStyleCnt="5">
        <dgm:presLayoutVars>
          <dgm:bulletEnabled val="1"/>
        </dgm:presLayoutVars>
      </dgm:prSet>
      <dgm:spPr/>
    </dgm:pt>
    <dgm:pt modelId="{BC5D2509-0FCB-4C16-B6A4-A90FFB18EC5B}" type="pres">
      <dgm:prSet presAssocID="{3237EA47-A08A-460D-A43F-5D32738576A8}" presName="comp5" presStyleCnt="0"/>
      <dgm:spPr/>
    </dgm:pt>
    <dgm:pt modelId="{D109F13E-2C63-4E0A-8FFC-CD2EB8D8275B}" type="pres">
      <dgm:prSet presAssocID="{3237EA47-A08A-460D-A43F-5D32738576A8}" presName="circle5" presStyleLbl="node1" presStyleIdx="4" presStyleCnt="5"/>
      <dgm:spPr/>
    </dgm:pt>
    <dgm:pt modelId="{035A7BD5-A213-4D6C-8B6C-00C00039575D}" type="pres">
      <dgm:prSet presAssocID="{3237EA47-A08A-460D-A43F-5D32738576A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1FE64605-EFA0-4A14-A7F7-C94A2502C31D}" type="presOf" srcId="{15E51BB2-B008-4535-8486-4DB8F8ED1A23}" destId="{C79A3688-ACFA-4F0B-8B7E-C34C8760BC89}" srcOrd="0" destOrd="0" presId="urn:microsoft.com/office/officeart/2005/8/layout/venn2"/>
    <dgm:cxn modelId="{1804CF07-1A70-4B79-AB5A-8B713AD528CD}" type="presOf" srcId="{B1C2211A-D6E2-4D52-8AB1-D977148C2FC4}" destId="{703211E5-19D3-41EE-BB33-DB77D91077F9}" srcOrd="1" destOrd="0" presId="urn:microsoft.com/office/officeart/2005/8/layout/venn2"/>
    <dgm:cxn modelId="{E5C8AD25-5E2B-4F82-BB16-3144774FBECE}" type="presOf" srcId="{3237EA47-A08A-460D-A43F-5D32738576A8}" destId="{7DBC0BF2-0031-4AC9-A6FF-26BF3D20F3DF}" srcOrd="0" destOrd="0" presId="urn:microsoft.com/office/officeart/2005/8/layout/venn2"/>
    <dgm:cxn modelId="{6BBC1D5D-C03B-45A7-91EA-60C814C464DD}" srcId="{3237EA47-A08A-460D-A43F-5D32738576A8}" destId="{6FD62854-F2AF-4E7A-88AE-506A39B7F755}" srcOrd="3" destOrd="0" parTransId="{E401FB4C-058C-448D-8DF9-8202B88CD222}" sibTransId="{11E38D22-7BFF-4BD9-824F-7926731D8712}"/>
    <dgm:cxn modelId="{77EE6946-2A45-4934-AE5E-22A8C8141B4C}" type="presOf" srcId="{6FD62854-F2AF-4E7A-88AE-506A39B7F755}" destId="{566F5403-5E0E-416F-8853-60C7A0A09736}" srcOrd="1" destOrd="0" presId="urn:microsoft.com/office/officeart/2005/8/layout/venn2"/>
    <dgm:cxn modelId="{EEB49268-1842-46C7-8013-CA3607A669A2}" srcId="{3237EA47-A08A-460D-A43F-5D32738576A8}" destId="{15E51BB2-B008-4535-8486-4DB8F8ED1A23}" srcOrd="2" destOrd="0" parTransId="{42B0ED9C-97E8-4208-B612-0D43F7E4E742}" sibTransId="{A453728F-504F-47A2-9840-63D19E3388FA}"/>
    <dgm:cxn modelId="{2F4F264E-A41A-43CC-8A49-DAC9B687DF2E}" type="presOf" srcId="{6FD62854-F2AF-4E7A-88AE-506A39B7F755}" destId="{2FCEE100-DF3A-4162-BF97-5B70DD4008FC}" srcOrd="0" destOrd="0" presId="urn:microsoft.com/office/officeart/2005/8/layout/venn2"/>
    <dgm:cxn modelId="{26BE0553-1F48-48E9-9E3C-00C564627ABA}" type="presOf" srcId="{CA0C5889-A167-4D86-A0D8-AAE83C52A920}" destId="{035A7BD5-A213-4D6C-8B6C-00C00039575D}" srcOrd="1" destOrd="0" presId="urn:microsoft.com/office/officeart/2005/8/layout/venn2"/>
    <dgm:cxn modelId="{AA2BD474-BE49-4F94-A697-10FD9AF536A5}" type="presOf" srcId="{B1C2211A-D6E2-4D52-8AB1-D977148C2FC4}" destId="{44BD52AF-7905-4F55-A205-C2C6A49D0E84}" srcOrd="0" destOrd="0" presId="urn:microsoft.com/office/officeart/2005/8/layout/venn2"/>
    <dgm:cxn modelId="{0CD94D79-D68F-4C38-B6AD-843284C3FCF1}" type="presOf" srcId="{CA0C5889-A167-4D86-A0D8-AAE83C52A920}" destId="{D109F13E-2C63-4E0A-8FFC-CD2EB8D8275B}" srcOrd="0" destOrd="0" presId="urn:microsoft.com/office/officeart/2005/8/layout/venn2"/>
    <dgm:cxn modelId="{F4CCED5A-7B74-4EAD-AA79-7C0E2C1299E2}" srcId="{3237EA47-A08A-460D-A43F-5D32738576A8}" destId="{CA0C5889-A167-4D86-A0D8-AAE83C52A920}" srcOrd="4" destOrd="0" parTransId="{3B6AB025-4760-4CDD-B6F4-03F6403F5D57}" sibTransId="{4335AADB-E381-4126-82AF-E3F21AC6FB44}"/>
    <dgm:cxn modelId="{44417880-172C-4A7C-BFA5-979EC676ABF8}" type="presOf" srcId="{15E51BB2-B008-4535-8486-4DB8F8ED1A23}" destId="{F5BD9479-8CF9-46E7-A456-F8F608608066}" srcOrd="1" destOrd="0" presId="urn:microsoft.com/office/officeart/2005/8/layout/venn2"/>
    <dgm:cxn modelId="{3C775685-FF38-41B8-9B7A-E42DE04BD29E}" srcId="{3237EA47-A08A-460D-A43F-5D32738576A8}" destId="{B1C2211A-D6E2-4D52-8AB1-D977148C2FC4}" srcOrd="0" destOrd="0" parTransId="{B383432E-162C-45DA-A773-DF49C03F4FF2}" sibTransId="{62F0BC12-2E2F-4C97-89FC-D24CDBC593EE}"/>
    <dgm:cxn modelId="{BC790CAD-2A16-438A-A7DD-1D13020A3E75}" type="presOf" srcId="{7487D24A-5AF6-44E5-9124-EADAA0C15F44}" destId="{6AFF7035-3EB2-4BF4-A06A-78408B62AEED}" srcOrd="1" destOrd="0" presId="urn:microsoft.com/office/officeart/2005/8/layout/venn2"/>
    <dgm:cxn modelId="{9AD02FAF-C03B-455E-8BD9-DC606FCECB40}" srcId="{3237EA47-A08A-460D-A43F-5D32738576A8}" destId="{7487D24A-5AF6-44E5-9124-EADAA0C15F44}" srcOrd="1" destOrd="0" parTransId="{002C672C-9E02-4791-B8BA-933AE41C05A9}" sibTransId="{B0C675BC-2B8B-4B2A-8ED2-8794A983624F}"/>
    <dgm:cxn modelId="{9E7E57CE-D1CC-4BB3-ADCF-411C0B10337D}" type="presOf" srcId="{7487D24A-5AF6-44E5-9124-EADAA0C15F44}" destId="{F9312225-0CF5-4266-8416-3B643D04B5A3}" srcOrd="0" destOrd="0" presId="urn:microsoft.com/office/officeart/2005/8/layout/venn2"/>
    <dgm:cxn modelId="{F62F0EFE-4F17-47F2-9A40-367E54B3C596}" type="presParOf" srcId="{7DBC0BF2-0031-4AC9-A6FF-26BF3D20F3DF}" destId="{BD11B5FA-974D-402A-8E45-925097DD0C0D}" srcOrd="0" destOrd="0" presId="urn:microsoft.com/office/officeart/2005/8/layout/venn2"/>
    <dgm:cxn modelId="{8AFF66CA-D7F9-455F-8E46-526B8207FEBB}" type="presParOf" srcId="{BD11B5FA-974D-402A-8E45-925097DD0C0D}" destId="{44BD52AF-7905-4F55-A205-C2C6A49D0E84}" srcOrd="0" destOrd="0" presId="urn:microsoft.com/office/officeart/2005/8/layout/venn2"/>
    <dgm:cxn modelId="{F97EB884-F014-46B7-81AE-492FF453230A}" type="presParOf" srcId="{BD11B5FA-974D-402A-8E45-925097DD0C0D}" destId="{703211E5-19D3-41EE-BB33-DB77D91077F9}" srcOrd="1" destOrd="0" presId="urn:microsoft.com/office/officeart/2005/8/layout/venn2"/>
    <dgm:cxn modelId="{0353FBF0-1E2F-4816-B27B-5180E23178CC}" type="presParOf" srcId="{7DBC0BF2-0031-4AC9-A6FF-26BF3D20F3DF}" destId="{575A4D28-5F85-42B6-8919-953208565CCD}" srcOrd="1" destOrd="0" presId="urn:microsoft.com/office/officeart/2005/8/layout/venn2"/>
    <dgm:cxn modelId="{A73E1B8D-BA71-4EF3-9AE8-BE107FCDBDD3}" type="presParOf" srcId="{575A4D28-5F85-42B6-8919-953208565CCD}" destId="{F9312225-0CF5-4266-8416-3B643D04B5A3}" srcOrd="0" destOrd="0" presId="urn:microsoft.com/office/officeart/2005/8/layout/venn2"/>
    <dgm:cxn modelId="{B4164359-FF61-4E36-8976-A9884747934C}" type="presParOf" srcId="{575A4D28-5F85-42B6-8919-953208565CCD}" destId="{6AFF7035-3EB2-4BF4-A06A-78408B62AEED}" srcOrd="1" destOrd="0" presId="urn:microsoft.com/office/officeart/2005/8/layout/venn2"/>
    <dgm:cxn modelId="{4DE27719-1AA9-4144-92CC-1A61F3013CE5}" type="presParOf" srcId="{7DBC0BF2-0031-4AC9-A6FF-26BF3D20F3DF}" destId="{F2168B45-5091-4D54-8DE0-D1B2BACBE344}" srcOrd="2" destOrd="0" presId="urn:microsoft.com/office/officeart/2005/8/layout/venn2"/>
    <dgm:cxn modelId="{E4E2F768-AEA3-44BC-89F9-DCE6220CB169}" type="presParOf" srcId="{F2168B45-5091-4D54-8DE0-D1B2BACBE344}" destId="{C79A3688-ACFA-4F0B-8B7E-C34C8760BC89}" srcOrd="0" destOrd="0" presId="urn:microsoft.com/office/officeart/2005/8/layout/venn2"/>
    <dgm:cxn modelId="{41589832-ABCA-48F7-9F0A-38FA0E2BD6C4}" type="presParOf" srcId="{F2168B45-5091-4D54-8DE0-D1B2BACBE344}" destId="{F5BD9479-8CF9-46E7-A456-F8F608608066}" srcOrd="1" destOrd="0" presId="urn:microsoft.com/office/officeart/2005/8/layout/venn2"/>
    <dgm:cxn modelId="{24E38DC3-06AA-4025-A693-0ED7484530C2}" type="presParOf" srcId="{7DBC0BF2-0031-4AC9-A6FF-26BF3D20F3DF}" destId="{1BD1662A-F5F9-44E0-88ED-AD7C843DFE4D}" srcOrd="3" destOrd="0" presId="urn:microsoft.com/office/officeart/2005/8/layout/venn2"/>
    <dgm:cxn modelId="{0176F5BE-811C-4030-B949-66A994CECB41}" type="presParOf" srcId="{1BD1662A-F5F9-44E0-88ED-AD7C843DFE4D}" destId="{2FCEE100-DF3A-4162-BF97-5B70DD4008FC}" srcOrd="0" destOrd="0" presId="urn:microsoft.com/office/officeart/2005/8/layout/venn2"/>
    <dgm:cxn modelId="{F5CAAAE0-E655-4D0C-B482-C5F08408CE29}" type="presParOf" srcId="{1BD1662A-F5F9-44E0-88ED-AD7C843DFE4D}" destId="{566F5403-5E0E-416F-8853-60C7A0A09736}" srcOrd="1" destOrd="0" presId="urn:microsoft.com/office/officeart/2005/8/layout/venn2"/>
    <dgm:cxn modelId="{074F21F1-150E-4851-BC71-C4BAF3D2EFC8}" type="presParOf" srcId="{7DBC0BF2-0031-4AC9-A6FF-26BF3D20F3DF}" destId="{BC5D2509-0FCB-4C16-B6A4-A90FFB18EC5B}" srcOrd="4" destOrd="0" presId="urn:microsoft.com/office/officeart/2005/8/layout/venn2"/>
    <dgm:cxn modelId="{7A6A92F2-1CF8-41BF-9173-29FF21CD2C89}" type="presParOf" srcId="{BC5D2509-0FCB-4C16-B6A4-A90FFB18EC5B}" destId="{D109F13E-2C63-4E0A-8FFC-CD2EB8D8275B}" srcOrd="0" destOrd="0" presId="urn:microsoft.com/office/officeart/2005/8/layout/venn2"/>
    <dgm:cxn modelId="{69AE3917-A3D9-482D-9CAB-1CE31EDBFF0E}" type="presParOf" srcId="{BC5D2509-0FCB-4C16-B6A4-A90FFB18EC5B}" destId="{035A7BD5-A213-4D6C-8B6C-00C00039575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7A2CD5-83BD-43D0-BD48-2697D0AC662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41C9498-CD24-4228-ABB6-B689F7A3140B}">
      <dgm:prSet phldrT="[Text]" custT="1"/>
      <dgm:spPr>
        <a:xfrm rot="10800000">
          <a:off x="328163" y="2365011"/>
          <a:ext cx="2331069" cy="2890569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spcAft>
              <a:spcPct val="350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You: </a:t>
          </a:r>
        </a:p>
        <a:p>
          <a:pPr algn="ctr">
            <a:spcAft>
              <a:spcPts val="12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Information to act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Clarity of intent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Progress, successes, failures, </a:t>
          </a: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outputs, outcomes, impact</a:t>
          </a: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against intent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Perceptions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Learning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What to keep, drop, adapt, generate, scale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Direction and potential</a:t>
          </a:r>
          <a:endParaRPr lang="en-US" sz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6967D4D6-E90E-4309-8A8A-D1E66A4DE6AC}" type="parTrans" cxnId="{AD3F886D-FD03-42C9-BED0-54F959090B70}">
      <dgm:prSet/>
      <dgm:spPr/>
      <dgm:t>
        <a:bodyPr/>
        <a:lstStyle/>
        <a:p>
          <a:endParaRPr lang="en-US"/>
        </a:p>
      </dgm:t>
    </dgm:pt>
    <dgm:pt modelId="{E26B39C9-883B-4369-91BD-FB61307D5472}" type="sibTrans" cxnId="{AD3F886D-FD03-42C9-BED0-54F959090B70}">
      <dgm:prSet/>
      <dgm:spPr/>
      <dgm:t>
        <a:bodyPr/>
        <a:lstStyle/>
        <a:p>
          <a:endParaRPr lang="en-US"/>
        </a:p>
      </dgm:t>
    </dgm:pt>
    <dgm:pt modelId="{23242D74-AFF8-4EE8-A5EF-7E887E400775}">
      <dgm:prSet phldrT="[Text]" custT="1"/>
      <dgm:spPr>
        <a:xfrm rot="10800000">
          <a:off x="2892340" y="2365011"/>
          <a:ext cx="2331069" cy="2890569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spcAft>
              <a:spcPct val="350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Funders:</a:t>
          </a:r>
        </a:p>
        <a:p>
          <a:pPr algn="ctr">
            <a:spcAft>
              <a:spcPts val="12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Confidence to invest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Intent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Track record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Credibility, viability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Competence/capability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Qualities and values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Outputs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Outcomes</a:t>
          </a:r>
        </a:p>
        <a:p>
          <a:pPr algn="ctr"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Impact</a:t>
          </a:r>
          <a:endParaRPr lang="en-US" sz="1200" dirty="0">
            <a:solidFill>
              <a:srgbClr val="FFFF00"/>
            </a:solidFill>
            <a:latin typeface="Arial" panose="020B0604020202020204"/>
            <a:ea typeface="+mn-ea"/>
            <a:cs typeface="+mn-cs"/>
          </a:endParaRPr>
        </a:p>
      </dgm:t>
    </dgm:pt>
    <dgm:pt modelId="{564AC922-72EA-4411-B2EA-B2E6B486CA0D}" type="parTrans" cxnId="{5D0EFEA3-64E1-4BDA-955E-D0B8332D1FC9}">
      <dgm:prSet/>
      <dgm:spPr/>
      <dgm:t>
        <a:bodyPr/>
        <a:lstStyle/>
        <a:p>
          <a:endParaRPr lang="en-US"/>
        </a:p>
      </dgm:t>
    </dgm:pt>
    <dgm:pt modelId="{BA36ACAC-65D2-4C79-B62F-B00DD10651C2}" type="sibTrans" cxnId="{5D0EFEA3-64E1-4BDA-955E-D0B8332D1FC9}">
      <dgm:prSet/>
      <dgm:spPr/>
      <dgm:t>
        <a:bodyPr/>
        <a:lstStyle/>
        <a:p>
          <a:endParaRPr lang="en-US"/>
        </a:p>
      </dgm:t>
    </dgm:pt>
    <dgm:pt modelId="{EB908EDF-5BDC-43B8-A841-2877A54D4AFC}">
      <dgm:prSet phldrT="[Text]" custT="1"/>
      <dgm:spPr>
        <a:xfrm rot="10800000">
          <a:off x="8065916" y="2365011"/>
          <a:ext cx="2331069" cy="2890569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350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Sector/s:</a:t>
          </a:r>
        </a:p>
        <a:p>
          <a:pPr>
            <a:spcAft>
              <a:spcPts val="12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Positioning, Capability</a:t>
          </a:r>
        </a:p>
        <a:p>
          <a:pPr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Intent</a:t>
          </a:r>
        </a:p>
        <a:p>
          <a:pPr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Credibility</a:t>
          </a:r>
        </a:p>
        <a:p>
          <a:pPr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Qualities and values</a:t>
          </a:r>
        </a:p>
        <a:p>
          <a:pPr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Outcomes</a:t>
          </a:r>
        </a:p>
        <a:p>
          <a:pPr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Impact</a:t>
          </a:r>
        </a:p>
        <a:p>
          <a:pPr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Learning</a:t>
          </a:r>
          <a:endParaRPr lang="en-US" sz="1200" dirty="0">
            <a:solidFill>
              <a:srgbClr val="FFFF00"/>
            </a:solidFill>
            <a:latin typeface="Arial" panose="020B0604020202020204"/>
            <a:ea typeface="+mn-ea"/>
            <a:cs typeface="+mn-cs"/>
          </a:endParaRPr>
        </a:p>
      </dgm:t>
    </dgm:pt>
    <dgm:pt modelId="{8E9F0E07-36FD-4E2A-8E94-8C65B5A0B203}" type="parTrans" cxnId="{98A2B952-9C65-4161-B5BD-6D17598C9A3B}">
      <dgm:prSet/>
      <dgm:spPr/>
      <dgm:t>
        <a:bodyPr/>
        <a:lstStyle/>
        <a:p>
          <a:endParaRPr lang="en-US"/>
        </a:p>
      </dgm:t>
    </dgm:pt>
    <dgm:pt modelId="{A128EA16-FFFC-481B-A6B3-77A0708FB0AC}" type="sibTrans" cxnId="{98A2B952-9C65-4161-B5BD-6D17598C9A3B}">
      <dgm:prSet/>
      <dgm:spPr/>
      <dgm:t>
        <a:bodyPr/>
        <a:lstStyle/>
        <a:p>
          <a:endParaRPr lang="en-US"/>
        </a:p>
      </dgm:t>
    </dgm:pt>
    <dgm:pt modelId="{47B32C94-0DE1-4146-84A7-C07C5A3015D6}">
      <dgm:prSet custT="1"/>
      <dgm:spPr>
        <a:xfrm rot="10800000">
          <a:off x="5456517" y="2342508"/>
          <a:ext cx="2376292" cy="2920573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Bef>
              <a:spcPts val="600"/>
            </a:spcBef>
            <a:spcAft>
              <a:spcPct val="350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Participants and Collaborators:</a:t>
          </a:r>
        </a:p>
        <a:p>
          <a:pPr>
            <a:spcBef>
              <a:spcPts val="600"/>
            </a:spcBef>
            <a:spcAft>
              <a:spcPts val="1200"/>
            </a:spcAft>
            <a:buNone/>
          </a:pPr>
          <a:r>
            <a:rPr lang="en-NZ" sz="1400" b="1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Kaupapa, Values, Skills Alignment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Intent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Credibility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Competence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Qualities and values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Outcomes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Impact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r>
            <a:rPr lang="en-NZ" sz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Learning</a:t>
          </a:r>
        </a:p>
        <a:p>
          <a:pPr>
            <a:spcBef>
              <a:spcPct val="0"/>
            </a:spcBef>
            <a:spcAft>
              <a:spcPct val="35000"/>
            </a:spcAft>
            <a:buNone/>
          </a:pPr>
          <a:endParaRPr lang="en-US" sz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783D827F-AF7A-40D8-BDCE-CE98B85943BF}" type="parTrans" cxnId="{7C43DBDA-A719-42DE-B75F-1BDAC9F90DC9}">
      <dgm:prSet/>
      <dgm:spPr/>
      <dgm:t>
        <a:bodyPr/>
        <a:lstStyle/>
        <a:p>
          <a:endParaRPr lang="en-US"/>
        </a:p>
      </dgm:t>
    </dgm:pt>
    <dgm:pt modelId="{117264D8-D6B4-4D3B-8E4C-6BCC898D8607}" type="sibTrans" cxnId="{7C43DBDA-A719-42DE-B75F-1BDAC9F90DC9}">
      <dgm:prSet/>
      <dgm:spPr/>
      <dgm:t>
        <a:bodyPr/>
        <a:lstStyle/>
        <a:p>
          <a:endParaRPr lang="en-US"/>
        </a:p>
      </dgm:t>
    </dgm:pt>
    <dgm:pt modelId="{BFC9C646-7212-48A4-BEA7-3655880C674B}" type="pres">
      <dgm:prSet presAssocID="{A17A2CD5-83BD-43D0-BD48-2697D0AC6626}" presName="Name0" presStyleCnt="0">
        <dgm:presLayoutVars>
          <dgm:dir/>
          <dgm:resizeHandles val="exact"/>
        </dgm:presLayoutVars>
      </dgm:prSet>
      <dgm:spPr/>
    </dgm:pt>
    <dgm:pt modelId="{4A5FC6CA-7C1E-4163-9E21-A98DC12D4768}" type="pres">
      <dgm:prSet presAssocID="{A17A2CD5-83BD-43D0-BD48-2697D0AC6626}" presName="bkgdShp" presStyleLbl="alignAccFollowNode1" presStyleIdx="0" presStyleCnt="1" custScaleX="91290" custScaleY="66104"/>
      <dgm:spPr>
        <a:xfrm>
          <a:off x="0" y="0"/>
          <a:ext cx="10725150" cy="2365011"/>
        </a:xfrm>
        <a:prstGeom prst="roundRect">
          <a:avLst>
            <a:gd name="adj" fmla="val 10000"/>
          </a:avLst>
        </a:prstGeom>
        <a:solidFill>
          <a:srgbClr val="2D7086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D708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99E3B6A-013B-45CB-B96B-565F8EEA17D0}" type="pres">
      <dgm:prSet presAssocID="{A17A2CD5-83BD-43D0-BD48-2697D0AC6626}" presName="linComp" presStyleCnt="0"/>
      <dgm:spPr/>
    </dgm:pt>
    <dgm:pt modelId="{7BC83752-AC4B-4070-A46F-F5175831208A}" type="pres">
      <dgm:prSet presAssocID="{641C9498-CD24-4228-ABB6-B689F7A3140B}" presName="compNode" presStyleCnt="0"/>
      <dgm:spPr/>
    </dgm:pt>
    <dgm:pt modelId="{58803A84-CB63-44D3-AF48-C6F468128BBE}" type="pres">
      <dgm:prSet presAssocID="{641C9498-CD24-4228-ABB6-B689F7A3140B}" presName="node" presStyleLbl="node1" presStyleIdx="0" presStyleCnt="4" custLinFactNeighborX="7528" custLinFactNeighborY="-13547">
        <dgm:presLayoutVars>
          <dgm:bulletEnabled val="1"/>
        </dgm:presLayoutVars>
      </dgm:prSet>
      <dgm:spPr/>
    </dgm:pt>
    <dgm:pt modelId="{3D9E5A88-F71F-429D-B7F0-C981997D6887}" type="pres">
      <dgm:prSet presAssocID="{641C9498-CD24-4228-ABB6-B689F7A3140B}" presName="invisiNode" presStyleLbl="node1" presStyleIdx="0" presStyleCnt="4"/>
      <dgm:spPr/>
    </dgm:pt>
    <dgm:pt modelId="{24075D1B-6E2B-4984-81AC-520DF6385442}" type="pres">
      <dgm:prSet presAssocID="{641C9498-CD24-4228-ABB6-B689F7A3140B}" presName="imagNode" presStyleLbl="fgImgPlace1" presStyleIdx="0" presStyleCnt="4" custScaleX="59313" custScaleY="74963" custLinFactNeighborX="7925" custLinFactNeighborY="533"/>
      <dgm:spPr>
        <a:xfrm>
          <a:off x="580233" y="269877"/>
          <a:ext cx="1826929" cy="1825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FA4BF4D-3225-494A-881C-F9B1CA9EE995}" type="pres">
      <dgm:prSet presAssocID="{E26B39C9-883B-4369-91BD-FB61307D5472}" presName="sibTrans" presStyleLbl="sibTrans2D1" presStyleIdx="0" presStyleCnt="0"/>
      <dgm:spPr/>
    </dgm:pt>
    <dgm:pt modelId="{D3C2C419-79AB-4D81-B002-CF6076FD1512}" type="pres">
      <dgm:prSet presAssocID="{23242D74-AFF8-4EE8-A5EF-7E887E400775}" presName="compNode" presStyleCnt="0"/>
      <dgm:spPr/>
    </dgm:pt>
    <dgm:pt modelId="{19A2180B-B36A-40AF-BAA4-75C4470D871D}" type="pres">
      <dgm:prSet presAssocID="{23242D74-AFF8-4EE8-A5EF-7E887E400775}" presName="node" presStyleLbl="node1" presStyleIdx="1" presStyleCnt="4" custLinFactNeighborX="1998" custLinFactNeighborY="-13867">
        <dgm:presLayoutVars>
          <dgm:bulletEnabled val="1"/>
        </dgm:presLayoutVars>
      </dgm:prSet>
      <dgm:spPr/>
    </dgm:pt>
    <dgm:pt modelId="{7BFE7C8F-6E2B-4B43-B48A-92007B9DAB00}" type="pres">
      <dgm:prSet presAssocID="{23242D74-AFF8-4EE8-A5EF-7E887E400775}" presName="invisiNode" presStyleLbl="node1" presStyleIdx="1" presStyleCnt="4"/>
      <dgm:spPr/>
    </dgm:pt>
    <dgm:pt modelId="{0C96FF73-FA08-4AE1-BD3F-6C3DF8B8D0F5}" type="pres">
      <dgm:prSet presAssocID="{23242D74-AFF8-4EE8-A5EF-7E887E400775}" presName="imagNode" presStyleLbl="fgImgPlace1" presStyleIdx="1" presStyleCnt="4" custScaleX="54862" custScaleY="76029" custLinFactNeighborX="2377" custLinFactNeighborY="533"/>
      <dgm:spPr>
        <a:xfrm>
          <a:off x="3199144" y="278757"/>
          <a:ext cx="1717462" cy="1807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3C8EEC6-EE2F-4B6A-80F5-88F4B343DB4B}" type="pres">
      <dgm:prSet presAssocID="{BA36ACAC-65D2-4C79-B62F-B00DD10651C2}" presName="sibTrans" presStyleLbl="sibTrans2D1" presStyleIdx="0" presStyleCnt="0"/>
      <dgm:spPr/>
    </dgm:pt>
    <dgm:pt modelId="{6853ED2E-6251-4B47-848B-C2C5ECC62F93}" type="pres">
      <dgm:prSet presAssocID="{47B32C94-0DE1-4146-84A7-C07C5A3015D6}" presName="compNode" presStyleCnt="0"/>
      <dgm:spPr/>
    </dgm:pt>
    <dgm:pt modelId="{7E99D5D2-E29A-4F03-AFE5-0B69638635C1}" type="pres">
      <dgm:prSet presAssocID="{47B32C94-0DE1-4146-84A7-C07C5A3015D6}" presName="node" presStyleLbl="node1" presStyleIdx="2" presStyleCnt="4" custScaleX="101940" custScaleY="101038" custLinFactNeighborX="-3645" custLinFactNeighborY="-13088">
        <dgm:presLayoutVars>
          <dgm:bulletEnabled val="1"/>
        </dgm:presLayoutVars>
      </dgm:prSet>
      <dgm:spPr/>
    </dgm:pt>
    <dgm:pt modelId="{960FC636-B02D-4495-A907-CD179144D80B}" type="pres">
      <dgm:prSet presAssocID="{47B32C94-0DE1-4146-84A7-C07C5A3015D6}" presName="invisiNode" presStyleLbl="node1" presStyleIdx="2" presStyleCnt="4"/>
      <dgm:spPr/>
    </dgm:pt>
    <dgm:pt modelId="{3F69B670-5344-44CC-B10D-624C2FCE8CCC}" type="pres">
      <dgm:prSet presAssocID="{47B32C94-0DE1-4146-84A7-C07C5A3015D6}" presName="imagNode" presStyleLbl="fgImgPlace1" presStyleIdx="2" presStyleCnt="4" custScaleX="53755" custScaleY="75829" custLinFactNeighborX="-4359" custLinFactNeighborY="-533"/>
      <dgm:spPr>
        <a:xfrm>
          <a:off x="5749008" y="245995"/>
          <a:ext cx="1791310" cy="1858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93C40B0-5D49-4D15-9877-F1EF200DE9D4}" type="pres">
      <dgm:prSet presAssocID="{117264D8-D6B4-4D3B-8E4C-6BCC898D8607}" presName="sibTrans" presStyleLbl="sibTrans2D1" presStyleIdx="0" presStyleCnt="0"/>
      <dgm:spPr/>
    </dgm:pt>
    <dgm:pt modelId="{F6E69AE7-6A05-41F4-8399-9F9B54C575A2}" type="pres">
      <dgm:prSet presAssocID="{EB908EDF-5BDC-43B8-A841-2877A54D4AFC}" presName="compNode" presStyleCnt="0"/>
      <dgm:spPr/>
    </dgm:pt>
    <dgm:pt modelId="{266D957A-0672-4226-87B3-DF2D961C86BE}" type="pres">
      <dgm:prSet presAssocID="{EB908EDF-5BDC-43B8-A841-2877A54D4AFC}" presName="node" presStyleLbl="node1" presStyleIdx="3" presStyleCnt="4" custLinFactNeighborX="-8717" custLinFactNeighborY="-13547">
        <dgm:presLayoutVars>
          <dgm:bulletEnabled val="1"/>
        </dgm:presLayoutVars>
      </dgm:prSet>
      <dgm:spPr/>
    </dgm:pt>
    <dgm:pt modelId="{A7F0E0BC-63D5-4CE7-BF93-186C18D9D85F}" type="pres">
      <dgm:prSet presAssocID="{EB908EDF-5BDC-43B8-A841-2877A54D4AFC}" presName="invisiNode" presStyleLbl="node1" presStyleIdx="3" presStyleCnt="4"/>
      <dgm:spPr/>
    </dgm:pt>
    <dgm:pt modelId="{825A166C-BB92-431B-A0ED-2195EDCA4689}" type="pres">
      <dgm:prSet presAssocID="{EB908EDF-5BDC-43B8-A841-2877A54D4AFC}" presName="imagNode" presStyleLbl="fgImgPlace1" presStyleIdx="3" presStyleCnt="4" custScaleX="56185" custScaleY="76030" custLinFactNeighborX="-11491" custLinFactNeighborY="1597"/>
      <dgm:spPr>
        <a:xfrm>
          <a:off x="8206014" y="275210"/>
          <a:ext cx="2050875" cy="1814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6459732-6842-4EC9-82D5-4619216455DA}" type="presOf" srcId="{EB908EDF-5BDC-43B8-A841-2877A54D4AFC}" destId="{266D957A-0672-4226-87B3-DF2D961C86BE}" srcOrd="0" destOrd="0" presId="urn:microsoft.com/office/officeart/2005/8/layout/pList2"/>
    <dgm:cxn modelId="{A455FA35-68E9-45A6-9836-1F25E53ED932}" type="presOf" srcId="{641C9498-CD24-4228-ABB6-B689F7A3140B}" destId="{58803A84-CB63-44D3-AF48-C6F468128BBE}" srcOrd="0" destOrd="0" presId="urn:microsoft.com/office/officeart/2005/8/layout/pList2"/>
    <dgm:cxn modelId="{831B5F4B-0C35-4FCE-8F6B-A172A59DFE4A}" type="presOf" srcId="{E26B39C9-883B-4369-91BD-FB61307D5472}" destId="{8FA4BF4D-3225-494A-881C-F9B1CA9EE995}" srcOrd="0" destOrd="0" presId="urn:microsoft.com/office/officeart/2005/8/layout/pList2"/>
    <dgm:cxn modelId="{DDE2FF4C-8EEF-4EB8-A425-0C59817B6EED}" type="presOf" srcId="{A17A2CD5-83BD-43D0-BD48-2697D0AC6626}" destId="{BFC9C646-7212-48A4-BEA7-3655880C674B}" srcOrd="0" destOrd="0" presId="urn:microsoft.com/office/officeart/2005/8/layout/pList2"/>
    <dgm:cxn modelId="{AD3F886D-FD03-42C9-BED0-54F959090B70}" srcId="{A17A2CD5-83BD-43D0-BD48-2697D0AC6626}" destId="{641C9498-CD24-4228-ABB6-B689F7A3140B}" srcOrd="0" destOrd="0" parTransId="{6967D4D6-E90E-4309-8A8A-D1E66A4DE6AC}" sibTransId="{E26B39C9-883B-4369-91BD-FB61307D5472}"/>
    <dgm:cxn modelId="{98A2B952-9C65-4161-B5BD-6D17598C9A3B}" srcId="{A17A2CD5-83BD-43D0-BD48-2697D0AC6626}" destId="{EB908EDF-5BDC-43B8-A841-2877A54D4AFC}" srcOrd="3" destOrd="0" parTransId="{8E9F0E07-36FD-4E2A-8E94-8C65B5A0B203}" sibTransId="{A128EA16-FFFC-481B-A6B3-77A0708FB0AC}"/>
    <dgm:cxn modelId="{5D0EFEA3-64E1-4BDA-955E-D0B8332D1FC9}" srcId="{A17A2CD5-83BD-43D0-BD48-2697D0AC6626}" destId="{23242D74-AFF8-4EE8-A5EF-7E887E400775}" srcOrd="1" destOrd="0" parTransId="{564AC922-72EA-4411-B2EA-B2E6B486CA0D}" sibTransId="{BA36ACAC-65D2-4C79-B62F-B00DD10651C2}"/>
    <dgm:cxn modelId="{292400A8-EFF4-4D07-8B66-A5C853720830}" type="presOf" srcId="{23242D74-AFF8-4EE8-A5EF-7E887E400775}" destId="{19A2180B-B36A-40AF-BAA4-75C4470D871D}" srcOrd="0" destOrd="0" presId="urn:microsoft.com/office/officeart/2005/8/layout/pList2"/>
    <dgm:cxn modelId="{9CD9CFD1-D596-4158-A825-61F462AF3E05}" type="presOf" srcId="{BA36ACAC-65D2-4C79-B62F-B00DD10651C2}" destId="{83C8EEC6-EE2F-4B6A-80F5-88F4B343DB4B}" srcOrd="0" destOrd="0" presId="urn:microsoft.com/office/officeart/2005/8/layout/pList2"/>
    <dgm:cxn modelId="{5A798CD9-4B75-434F-BE1D-3E9CD591CC47}" type="presOf" srcId="{117264D8-D6B4-4D3B-8E4C-6BCC898D8607}" destId="{593C40B0-5D49-4D15-9877-F1EF200DE9D4}" srcOrd="0" destOrd="0" presId="urn:microsoft.com/office/officeart/2005/8/layout/pList2"/>
    <dgm:cxn modelId="{7C43DBDA-A719-42DE-B75F-1BDAC9F90DC9}" srcId="{A17A2CD5-83BD-43D0-BD48-2697D0AC6626}" destId="{47B32C94-0DE1-4146-84A7-C07C5A3015D6}" srcOrd="2" destOrd="0" parTransId="{783D827F-AF7A-40D8-BDCE-CE98B85943BF}" sibTransId="{117264D8-D6B4-4D3B-8E4C-6BCC898D8607}"/>
    <dgm:cxn modelId="{06F5DFFD-6ED2-46A2-B1C2-801B1D583B38}" type="presOf" srcId="{47B32C94-0DE1-4146-84A7-C07C5A3015D6}" destId="{7E99D5D2-E29A-4F03-AFE5-0B69638635C1}" srcOrd="0" destOrd="0" presId="urn:microsoft.com/office/officeart/2005/8/layout/pList2"/>
    <dgm:cxn modelId="{7FB83EDC-3C22-4D4A-9F33-AA970DA960FB}" type="presParOf" srcId="{BFC9C646-7212-48A4-BEA7-3655880C674B}" destId="{4A5FC6CA-7C1E-4163-9E21-A98DC12D4768}" srcOrd="0" destOrd="0" presId="urn:microsoft.com/office/officeart/2005/8/layout/pList2"/>
    <dgm:cxn modelId="{D821085E-CA70-4C12-9714-7EF00F19FA28}" type="presParOf" srcId="{BFC9C646-7212-48A4-BEA7-3655880C674B}" destId="{099E3B6A-013B-45CB-B96B-565F8EEA17D0}" srcOrd="1" destOrd="0" presId="urn:microsoft.com/office/officeart/2005/8/layout/pList2"/>
    <dgm:cxn modelId="{AFC5AE8B-161D-4C63-8C5A-38D1D86E7F7F}" type="presParOf" srcId="{099E3B6A-013B-45CB-B96B-565F8EEA17D0}" destId="{7BC83752-AC4B-4070-A46F-F5175831208A}" srcOrd="0" destOrd="0" presId="urn:microsoft.com/office/officeart/2005/8/layout/pList2"/>
    <dgm:cxn modelId="{5944D0A2-9B5C-467E-A86F-A3D17F9BFB3C}" type="presParOf" srcId="{7BC83752-AC4B-4070-A46F-F5175831208A}" destId="{58803A84-CB63-44D3-AF48-C6F468128BBE}" srcOrd="0" destOrd="0" presId="urn:microsoft.com/office/officeart/2005/8/layout/pList2"/>
    <dgm:cxn modelId="{922F410B-D76E-40EE-8609-C587B3AEA799}" type="presParOf" srcId="{7BC83752-AC4B-4070-A46F-F5175831208A}" destId="{3D9E5A88-F71F-429D-B7F0-C981997D6887}" srcOrd="1" destOrd="0" presId="urn:microsoft.com/office/officeart/2005/8/layout/pList2"/>
    <dgm:cxn modelId="{869E3616-C080-45AE-B885-BF671F51B177}" type="presParOf" srcId="{7BC83752-AC4B-4070-A46F-F5175831208A}" destId="{24075D1B-6E2B-4984-81AC-520DF6385442}" srcOrd="2" destOrd="0" presId="urn:microsoft.com/office/officeart/2005/8/layout/pList2"/>
    <dgm:cxn modelId="{0B2B0E97-CAB6-4909-BD88-0218EE5D2EAE}" type="presParOf" srcId="{099E3B6A-013B-45CB-B96B-565F8EEA17D0}" destId="{8FA4BF4D-3225-494A-881C-F9B1CA9EE995}" srcOrd="1" destOrd="0" presId="urn:microsoft.com/office/officeart/2005/8/layout/pList2"/>
    <dgm:cxn modelId="{3A95E2C3-97BD-4459-ADF8-3E8F82181E2B}" type="presParOf" srcId="{099E3B6A-013B-45CB-B96B-565F8EEA17D0}" destId="{D3C2C419-79AB-4D81-B002-CF6076FD1512}" srcOrd="2" destOrd="0" presId="urn:microsoft.com/office/officeart/2005/8/layout/pList2"/>
    <dgm:cxn modelId="{794C37B7-A2DD-4EBF-8AED-C7133D9A7562}" type="presParOf" srcId="{D3C2C419-79AB-4D81-B002-CF6076FD1512}" destId="{19A2180B-B36A-40AF-BAA4-75C4470D871D}" srcOrd="0" destOrd="0" presId="urn:microsoft.com/office/officeart/2005/8/layout/pList2"/>
    <dgm:cxn modelId="{D36A1E91-5667-4374-AAED-4E91094E7C07}" type="presParOf" srcId="{D3C2C419-79AB-4D81-B002-CF6076FD1512}" destId="{7BFE7C8F-6E2B-4B43-B48A-92007B9DAB00}" srcOrd="1" destOrd="0" presId="urn:microsoft.com/office/officeart/2005/8/layout/pList2"/>
    <dgm:cxn modelId="{D6A59245-E512-4747-850F-135ABD871423}" type="presParOf" srcId="{D3C2C419-79AB-4D81-B002-CF6076FD1512}" destId="{0C96FF73-FA08-4AE1-BD3F-6C3DF8B8D0F5}" srcOrd="2" destOrd="0" presId="urn:microsoft.com/office/officeart/2005/8/layout/pList2"/>
    <dgm:cxn modelId="{B7131D64-F26A-4C03-9F14-BCBB21C409DC}" type="presParOf" srcId="{099E3B6A-013B-45CB-B96B-565F8EEA17D0}" destId="{83C8EEC6-EE2F-4B6A-80F5-88F4B343DB4B}" srcOrd="3" destOrd="0" presId="urn:microsoft.com/office/officeart/2005/8/layout/pList2"/>
    <dgm:cxn modelId="{43B46CD3-67B4-4F80-8C78-C9C84E9A5174}" type="presParOf" srcId="{099E3B6A-013B-45CB-B96B-565F8EEA17D0}" destId="{6853ED2E-6251-4B47-848B-C2C5ECC62F93}" srcOrd="4" destOrd="0" presId="urn:microsoft.com/office/officeart/2005/8/layout/pList2"/>
    <dgm:cxn modelId="{8F84A815-693E-46EC-8FA0-54017D853DDF}" type="presParOf" srcId="{6853ED2E-6251-4B47-848B-C2C5ECC62F93}" destId="{7E99D5D2-E29A-4F03-AFE5-0B69638635C1}" srcOrd="0" destOrd="0" presId="urn:microsoft.com/office/officeart/2005/8/layout/pList2"/>
    <dgm:cxn modelId="{36244F30-F5A8-462D-B058-FF0E497F40E6}" type="presParOf" srcId="{6853ED2E-6251-4B47-848B-C2C5ECC62F93}" destId="{960FC636-B02D-4495-A907-CD179144D80B}" srcOrd="1" destOrd="0" presId="urn:microsoft.com/office/officeart/2005/8/layout/pList2"/>
    <dgm:cxn modelId="{8E07C46C-D315-42B6-8AE5-2D15EF09616C}" type="presParOf" srcId="{6853ED2E-6251-4B47-848B-C2C5ECC62F93}" destId="{3F69B670-5344-44CC-B10D-624C2FCE8CCC}" srcOrd="2" destOrd="0" presId="urn:microsoft.com/office/officeart/2005/8/layout/pList2"/>
    <dgm:cxn modelId="{3046EBB7-0F8A-458E-87C6-77C10435FB40}" type="presParOf" srcId="{099E3B6A-013B-45CB-B96B-565F8EEA17D0}" destId="{593C40B0-5D49-4D15-9877-F1EF200DE9D4}" srcOrd="5" destOrd="0" presId="urn:microsoft.com/office/officeart/2005/8/layout/pList2"/>
    <dgm:cxn modelId="{BD2621E0-C839-45F7-BB7C-E772F67FB05E}" type="presParOf" srcId="{099E3B6A-013B-45CB-B96B-565F8EEA17D0}" destId="{F6E69AE7-6A05-41F4-8399-9F9B54C575A2}" srcOrd="6" destOrd="0" presId="urn:microsoft.com/office/officeart/2005/8/layout/pList2"/>
    <dgm:cxn modelId="{D6CB1B62-909E-480B-8315-5889152EB79C}" type="presParOf" srcId="{F6E69AE7-6A05-41F4-8399-9F9B54C575A2}" destId="{266D957A-0672-4226-87B3-DF2D961C86BE}" srcOrd="0" destOrd="0" presId="urn:microsoft.com/office/officeart/2005/8/layout/pList2"/>
    <dgm:cxn modelId="{B11BF4DB-E261-4F97-8529-0AA3D07D0073}" type="presParOf" srcId="{F6E69AE7-6A05-41F4-8399-9F9B54C575A2}" destId="{A7F0E0BC-63D5-4CE7-BF93-186C18D9D85F}" srcOrd="1" destOrd="0" presId="urn:microsoft.com/office/officeart/2005/8/layout/pList2"/>
    <dgm:cxn modelId="{D7316518-8630-4C8C-8B12-AACB4D1CBD9F}" type="presParOf" srcId="{F6E69AE7-6A05-41F4-8399-9F9B54C575A2}" destId="{825A166C-BB92-431B-A0ED-2195EDCA468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35742-60BB-4DEB-A310-9A3A293EFCEE}">
      <dsp:nvSpPr>
        <dsp:cNvPr id="0" name=""/>
        <dsp:cNvSpPr/>
      </dsp:nvSpPr>
      <dsp:spPr>
        <a:xfrm>
          <a:off x="5466" y="778955"/>
          <a:ext cx="1908318" cy="22899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00"/>
              </a:solidFill>
            </a:rPr>
            <a:t>Inputs</a:t>
          </a:r>
          <a:endParaRPr lang="en-NZ" sz="2300" b="1" kern="1200" dirty="0">
            <a:solidFill>
              <a:srgbClr val="FFFF00"/>
            </a:solidFill>
          </a:endParaRPr>
        </a:p>
      </dsp:txBody>
      <dsp:txXfrm rot="16200000">
        <a:off x="-742594" y="1527016"/>
        <a:ext cx="1877785" cy="381663"/>
      </dsp:txXfrm>
    </dsp:sp>
    <dsp:sp modelId="{1F667DC9-1EC9-43A1-9DD8-0AE31C7E84D7}">
      <dsp:nvSpPr>
        <dsp:cNvPr id="0" name=""/>
        <dsp:cNvSpPr/>
      </dsp:nvSpPr>
      <dsp:spPr>
        <a:xfrm>
          <a:off x="387129" y="778955"/>
          <a:ext cx="1421697" cy="2289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People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Money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Resources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Time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Strategy</a:t>
          </a:r>
        </a:p>
      </dsp:txBody>
      <dsp:txXfrm>
        <a:off x="387129" y="778955"/>
        <a:ext cx="1421697" cy="2289982"/>
      </dsp:txXfrm>
    </dsp:sp>
    <dsp:sp modelId="{8D290812-61FA-4809-A2EA-DE65BCCD5200}">
      <dsp:nvSpPr>
        <dsp:cNvPr id="0" name=""/>
        <dsp:cNvSpPr/>
      </dsp:nvSpPr>
      <dsp:spPr>
        <a:xfrm>
          <a:off x="1980575" y="778955"/>
          <a:ext cx="1908318" cy="22899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FFFF00"/>
              </a:solidFill>
            </a:rPr>
            <a:t>Activty</a:t>
          </a:r>
          <a:endParaRPr lang="en-NZ" sz="2300" b="1" kern="1200" dirty="0">
            <a:solidFill>
              <a:srgbClr val="FFFF00"/>
            </a:solidFill>
          </a:endParaRPr>
        </a:p>
      </dsp:txBody>
      <dsp:txXfrm rot="16200000">
        <a:off x="1232514" y="1527016"/>
        <a:ext cx="1877785" cy="381663"/>
      </dsp:txXfrm>
    </dsp:sp>
    <dsp:sp modelId="{0E96EBB2-5621-4896-9B40-356ABD10331B}">
      <dsp:nvSpPr>
        <dsp:cNvPr id="0" name=""/>
        <dsp:cNvSpPr/>
      </dsp:nvSpPr>
      <dsp:spPr>
        <a:xfrm rot="5400000">
          <a:off x="1821740" y="2600224"/>
          <a:ext cx="336752" cy="2862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B4878-1743-4D18-8880-65C1A53F7483}">
      <dsp:nvSpPr>
        <dsp:cNvPr id="0" name=""/>
        <dsp:cNvSpPr/>
      </dsp:nvSpPr>
      <dsp:spPr>
        <a:xfrm>
          <a:off x="2362239" y="778955"/>
          <a:ext cx="1421697" cy="2289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Engage people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 things with them</a:t>
          </a:r>
          <a:endParaRPr lang="en-NZ" sz="1600" kern="1200" dirty="0"/>
        </a:p>
      </dsp:txBody>
      <dsp:txXfrm>
        <a:off x="2362239" y="778955"/>
        <a:ext cx="1421697" cy="2289982"/>
      </dsp:txXfrm>
    </dsp:sp>
    <dsp:sp modelId="{A3B0FFE7-E419-4756-AD6A-343D75386FA4}">
      <dsp:nvSpPr>
        <dsp:cNvPr id="0" name=""/>
        <dsp:cNvSpPr/>
      </dsp:nvSpPr>
      <dsp:spPr>
        <a:xfrm>
          <a:off x="3955685" y="778955"/>
          <a:ext cx="1908318" cy="22899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00"/>
              </a:solidFill>
            </a:rPr>
            <a:t>Outputs</a:t>
          </a:r>
          <a:endParaRPr lang="en-NZ" sz="2300" b="1" kern="1200" dirty="0">
            <a:solidFill>
              <a:srgbClr val="FFFF00"/>
            </a:solidFill>
          </a:endParaRPr>
        </a:p>
      </dsp:txBody>
      <dsp:txXfrm rot="16200000">
        <a:off x="3207624" y="1527016"/>
        <a:ext cx="1877785" cy="381663"/>
      </dsp:txXfrm>
    </dsp:sp>
    <dsp:sp modelId="{72DFF8E0-F1CF-4D71-928E-3CDDEE372182}">
      <dsp:nvSpPr>
        <dsp:cNvPr id="0" name=""/>
        <dsp:cNvSpPr/>
      </dsp:nvSpPr>
      <dsp:spPr>
        <a:xfrm rot="5400000">
          <a:off x="3796850" y="2600224"/>
          <a:ext cx="336752" cy="2862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86DA6-008D-40DC-8247-EF70BB52D30C}">
      <dsp:nvSpPr>
        <dsp:cNvPr id="0" name=""/>
        <dsp:cNvSpPr/>
      </dsp:nvSpPr>
      <dsp:spPr>
        <a:xfrm>
          <a:off x="4337348" y="778955"/>
          <a:ext cx="1421697" cy="2289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Participation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These many people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These kinds of people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Doing these kinds of things</a:t>
          </a:r>
          <a:endParaRPr lang="en-NZ" sz="1600" kern="1200" dirty="0"/>
        </a:p>
      </dsp:txBody>
      <dsp:txXfrm>
        <a:off x="4337348" y="778955"/>
        <a:ext cx="1421697" cy="2289982"/>
      </dsp:txXfrm>
    </dsp:sp>
    <dsp:sp modelId="{FB803BA1-CB81-487A-97DA-4AB3D8B15921}">
      <dsp:nvSpPr>
        <dsp:cNvPr id="0" name=""/>
        <dsp:cNvSpPr/>
      </dsp:nvSpPr>
      <dsp:spPr>
        <a:xfrm>
          <a:off x="5930794" y="778955"/>
          <a:ext cx="1908318" cy="22899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00"/>
              </a:solidFill>
            </a:rPr>
            <a:t>Outcomes</a:t>
          </a:r>
          <a:endParaRPr lang="en-NZ" sz="2300" b="1" kern="1200" dirty="0">
            <a:solidFill>
              <a:srgbClr val="FFFF00"/>
            </a:solidFill>
          </a:endParaRPr>
        </a:p>
      </dsp:txBody>
      <dsp:txXfrm rot="16200000">
        <a:off x="5182734" y="1527016"/>
        <a:ext cx="1877785" cy="381663"/>
      </dsp:txXfrm>
    </dsp:sp>
    <dsp:sp modelId="{45265C02-AF13-4D5B-B09B-CAFAD2642A11}">
      <dsp:nvSpPr>
        <dsp:cNvPr id="0" name=""/>
        <dsp:cNvSpPr/>
      </dsp:nvSpPr>
      <dsp:spPr>
        <a:xfrm rot="5400000">
          <a:off x="5771959" y="2600224"/>
          <a:ext cx="336752" cy="2862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8692C-828F-48A2-B18F-C44C50F35AF4}">
      <dsp:nvSpPr>
        <dsp:cNvPr id="0" name=""/>
        <dsp:cNvSpPr/>
      </dsp:nvSpPr>
      <dsp:spPr>
        <a:xfrm>
          <a:off x="7905904" y="778955"/>
          <a:ext cx="1908318" cy="228998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2">
                  <a:lumMod val="50000"/>
                </a:schemeClr>
              </a:solidFill>
            </a:rPr>
            <a:t>Impact</a:t>
          </a:r>
          <a:endParaRPr lang="en-NZ" sz="2300" b="1" kern="1200" dirty="0">
            <a:solidFill>
              <a:schemeClr val="bg2">
                <a:lumMod val="50000"/>
              </a:schemeClr>
            </a:solidFill>
          </a:endParaRPr>
        </a:p>
      </dsp:txBody>
      <dsp:txXfrm rot="16200000">
        <a:off x="7157843" y="1527016"/>
        <a:ext cx="1877785" cy="381663"/>
      </dsp:txXfrm>
    </dsp:sp>
    <dsp:sp modelId="{EEEB6AC2-4ED0-4C16-9F2F-C29AF7F89448}">
      <dsp:nvSpPr>
        <dsp:cNvPr id="0" name=""/>
        <dsp:cNvSpPr/>
      </dsp:nvSpPr>
      <dsp:spPr>
        <a:xfrm rot="5400000">
          <a:off x="7747069" y="2600224"/>
          <a:ext cx="336752" cy="2862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D52AF-7905-4F55-A205-C2C6A49D0E84}">
      <dsp:nvSpPr>
        <dsp:cNvPr id="0" name=""/>
        <dsp:cNvSpPr/>
      </dsp:nvSpPr>
      <dsp:spPr>
        <a:xfrm>
          <a:off x="3248668" y="0"/>
          <a:ext cx="3751304" cy="375130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Impact</a:t>
          </a:r>
          <a:endParaRPr lang="en-NZ" sz="1300" kern="1200" dirty="0">
            <a:solidFill>
              <a:schemeClr val="tx1"/>
            </a:solidFill>
          </a:endParaRPr>
        </a:p>
      </dsp:txBody>
      <dsp:txXfrm>
        <a:off x="4420951" y="187565"/>
        <a:ext cx="1406739" cy="375130"/>
      </dsp:txXfrm>
    </dsp:sp>
    <dsp:sp modelId="{F9312225-0CF5-4266-8416-3B643D04B5A3}">
      <dsp:nvSpPr>
        <dsp:cNvPr id="0" name=""/>
        <dsp:cNvSpPr/>
      </dsp:nvSpPr>
      <dsp:spPr>
        <a:xfrm>
          <a:off x="3530016" y="562695"/>
          <a:ext cx="3188608" cy="318860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Outcomes</a:t>
          </a:r>
          <a:endParaRPr lang="en-NZ" sz="1300" kern="1200" dirty="0"/>
        </a:p>
      </dsp:txBody>
      <dsp:txXfrm>
        <a:off x="4436776" y="746040"/>
        <a:ext cx="1375087" cy="366689"/>
      </dsp:txXfrm>
    </dsp:sp>
    <dsp:sp modelId="{C79A3688-ACFA-4F0B-8B7E-C34C8760BC89}">
      <dsp:nvSpPr>
        <dsp:cNvPr id="0" name=""/>
        <dsp:cNvSpPr/>
      </dsp:nvSpPr>
      <dsp:spPr>
        <a:xfrm>
          <a:off x="3811364" y="1094195"/>
          <a:ext cx="2625912" cy="262591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Outputs</a:t>
          </a:r>
          <a:endParaRPr lang="en-NZ" sz="1300" kern="1200" dirty="0"/>
        </a:p>
      </dsp:txBody>
      <dsp:txXfrm>
        <a:off x="4444865" y="1275383"/>
        <a:ext cx="1358909" cy="362375"/>
      </dsp:txXfrm>
    </dsp:sp>
    <dsp:sp modelId="{2FCEE100-DF3A-4162-BF97-5B70DD4008FC}">
      <dsp:nvSpPr>
        <dsp:cNvPr id="0" name=""/>
        <dsp:cNvSpPr/>
      </dsp:nvSpPr>
      <dsp:spPr>
        <a:xfrm>
          <a:off x="4092711" y="1688086"/>
          <a:ext cx="2063217" cy="206321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Activity</a:t>
          </a:r>
          <a:endParaRPr lang="en-NZ" sz="1300" kern="1200" dirty="0"/>
        </a:p>
      </dsp:txBody>
      <dsp:txXfrm>
        <a:off x="4567251" y="1873776"/>
        <a:ext cx="1114137" cy="371379"/>
      </dsp:txXfrm>
    </dsp:sp>
    <dsp:sp modelId="{D109F13E-2C63-4E0A-8FFC-CD2EB8D8275B}">
      <dsp:nvSpPr>
        <dsp:cNvPr id="0" name=""/>
        <dsp:cNvSpPr/>
      </dsp:nvSpPr>
      <dsp:spPr>
        <a:xfrm>
          <a:off x="4374059" y="2250782"/>
          <a:ext cx="1500521" cy="150052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Inputs</a:t>
          </a:r>
          <a:endParaRPr lang="en-NZ" sz="1300" kern="1200" dirty="0"/>
        </a:p>
      </dsp:txBody>
      <dsp:txXfrm>
        <a:off x="4593806" y="2625912"/>
        <a:ext cx="1061028" cy="75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FC6CA-7C1E-4163-9E21-A98DC12D4768}">
      <dsp:nvSpPr>
        <dsp:cNvPr id="0" name=""/>
        <dsp:cNvSpPr/>
      </dsp:nvSpPr>
      <dsp:spPr>
        <a:xfrm>
          <a:off x="467080" y="400822"/>
          <a:ext cx="9790989" cy="1563367"/>
        </a:xfrm>
        <a:prstGeom prst="roundRect">
          <a:avLst>
            <a:gd name="adj" fmla="val 10000"/>
          </a:avLst>
        </a:prstGeom>
        <a:solidFill>
          <a:srgbClr val="2D7086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2D708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75D1B-6E2B-4984-81AC-520DF6385442}">
      <dsp:nvSpPr>
        <dsp:cNvPr id="0" name=""/>
        <dsp:cNvSpPr/>
      </dsp:nvSpPr>
      <dsp:spPr>
        <a:xfrm>
          <a:off x="987121" y="541692"/>
          <a:ext cx="1382627" cy="13001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03A84-CB63-44D3-AF48-C6F468128BBE}">
      <dsp:nvSpPr>
        <dsp:cNvPr id="0" name=""/>
        <dsp:cNvSpPr/>
      </dsp:nvSpPr>
      <dsp:spPr>
        <a:xfrm rot="10800000">
          <a:off x="503646" y="1973425"/>
          <a:ext cx="2331069" cy="2890569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You: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Information to act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Clarity of intent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Progress, successes, failures, </a:t>
          </a: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outputs, outcomes, impact</a:t>
          </a: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against intent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Perceptions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Learning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What to keep, drop, adapt, generate, scale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Direction and potential</a:t>
          </a:r>
          <a:endParaRPr lang="en-US" sz="1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575334" y="1973425"/>
        <a:ext cx="2187693" cy="2818881"/>
      </dsp:txXfrm>
    </dsp:sp>
    <dsp:sp modelId="{0C96FF73-FA08-4AE1-BD3F-6C3DF8B8D0F5}">
      <dsp:nvSpPr>
        <dsp:cNvPr id="0" name=""/>
        <dsp:cNvSpPr/>
      </dsp:nvSpPr>
      <dsp:spPr>
        <a:xfrm>
          <a:off x="3473848" y="532448"/>
          <a:ext cx="1278871" cy="13186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2180B-B36A-40AF-BAA4-75C4470D871D}">
      <dsp:nvSpPr>
        <dsp:cNvPr id="0" name=""/>
        <dsp:cNvSpPr/>
      </dsp:nvSpPr>
      <dsp:spPr>
        <a:xfrm rot="10800000">
          <a:off x="2938915" y="1964176"/>
          <a:ext cx="2331069" cy="2890569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Funders: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Confidence to invest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Intent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Track record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Credibility, viability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Competence/capability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Qualities and values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Outputs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Outcomes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Impact</a:t>
          </a:r>
          <a:endParaRPr lang="en-US" sz="1200" kern="1200" dirty="0">
            <a:solidFill>
              <a:srgbClr val="FFFF00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3010603" y="1964176"/>
        <a:ext cx="2187693" cy="2818881"/>
      </dsp:txXfrm>
    </dsp:sp>
    <dsp:sp modelId="{3F69B670-5344-44CC-B10D-624C2FCE8CCC}">
      <dsp:nvSpPr>
        <dsp:cNvPr id="0" name=""/>
        <dsp:cNvSpPr/>
      </dsp:nvSpPr>
      <dsp:spPr>
        <a:xfrm>
          <a:off x="5916518" y="508193"/>
          <a:ext cx="1253066" cy="1315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D5D2-E29A-4F03-AFE5-0B69638635C1}">
      <dsp:nvSpPr>
        <dsp:cNvPr id="0" name=""/>
        <dsp:cNvSpPr/>
      </dsp:nvSpPr>
      <dsp:spPr>
        <a:xfrm rot="10800000">
          <a:off x="5371549" y="1964190"/>
          <a:ext cx="2376292" cy="2920573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Participants and Collaborators: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Kaupapa, Values, Skills Alignment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Intent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Credibility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Competence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Qualities and values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Outcomes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Impact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Learning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5444628" y="1964190"/>
        <a:ext cx="2230134" cy="2847494"/>
      </dsp:txXfrm>
    </dsp:sp>
    <dsp:sp modelId="{825A166C-BB92-431B-A0ED-2195EDCA4689}">
      <dsp:nvSpPr>
        <dsp:cNvPr id="0" name=""/>
        <dsp:cNvSpPr/>
      </dsp:nvSpPr>
      <dsp:spPr>
        <a:xfrm>
          <a:off x="8308732" y="550893"/>
          <a:ext cx="1309711" cy="13186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D957A-0672-4226-87B3-DF2D961C86BE}">
      <dsp:nvSpPr>
        <dsp:cNvPr id="0" name=""/>
        <dsp:cNvSpPr/>
      </dsp:nvSpPr>
      <dsp:spPr>
        <a:xfrm rot="10800000">
          <a:off x="7862717" y="1973425"/>
          <a:ext cx="2331069" cy="2890569"/>
        </a:xfrm>
        <a:prstGeom prst="round2SameRect">
          <a:avLst>
            <a:gd name="adj1" fmla="val 10500"/>
            <a:gd name="adj2" fmla="val 0"/>
          </a:avLst>
        </a:prstGeom>
        <a:solidFill>
          <a:srgbClr val="2D7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Sector/s: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NZ" sz="14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Positioning, Capability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Intent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What you are doing with whom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Credibility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Qualities and values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Outcomes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Impact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>
              <a:solidFill>
                <a:srgbClr val="FFFF00"/>
              </a:solidFill>
              <a:latin typeface="Arial" panose="020B0604020202020204"/>
              <a:ea typeface="+mn-ea"/>
              <a:cs typeface="+mn-cs"/>
            </a:rPr>
            <a:t>Learning</a:t>
          </a:r>
          <a:endParaRPr lang="en-US" sz="1200" kern="1200" dirty="0">
            <a:solidFill>
              <a:srgbClr val="FFFF00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7934405" y="1973425"/>
        <a:ext cx="2187693" cy="281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AAA7F-FD3D-4BED-80EF-B9DA54EA0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471FF-450E-4030-A503-095D37178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EBF8-FF04-4E12-9BF0-C12109CDF81E}" type="datetimeFigureOut">
              <a:rPr lang="en-NZ" smtClean="0"/>
              <a:t>17/12/2021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5C706-AD3D-4BBF-9976-9DBB8742C4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DC083-F4C5-4EA1-ABB7-40101E811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51A0-36D3-4CA1-86EA-C5E70A8A3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75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1F62-0D7E-AE42-8E59-3A4C139E2DD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8B19-7BF7-7E4B-B2E2-8A53A761F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D17-DF0E-6144-A988-AFFD881EE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970" y="2741700"/>
            <a:ext cx="9144000" cy="1143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en-US"/>
              <a:t>Edit document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9DC0-E2DE-424D-8841-E6C450A9ED10}"/>
              </a:ext>
            </a:extLst>
          </p:cNvPr>
          <p:cNvSpPr/>
          <p:nvPr userDrawn="1"/>
        </p:nvSpPr>
        <p:spPr>
          <a:xfrm flipV="1">
            <a:off x="711667" y="300236"/>
            <a:ext cx="10800000" cy="720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08DF-435B-43BF-94BD-C82C9FDCE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321" y="1047386"/>
            <a:ext cx="3133725" cy="14097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92811E9-07DA-48BD-845D-389FE9E277CC}"/>
              </a:ext>
            </a:extLst>
          </p:cNvPr>
          <p:cNvSpPr txBox="1">
            <a:spLocks/>
          </p:cNvSpPr>
          <p:nvPr userDrawn="1"/>
        </p:nvSpPr>
        <p:spPr>
          <a:xfrm>
            <a:off x="1532834" y="5126320"/>
            <a:ext cx="9144000" cy="398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3200" kern="1200">
                <a:solidFill>
                  <a:srgbClr val="87B9A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87B9A1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3C35C"/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5596B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D26A1BA-664F-416C-8C07-60E2482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0970" y="4075563"/>
            <a:ext cx="9144000" cy="657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7B9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document subtitle</a:t>
            </a:r>
          </a:p>
        </p:txBody>
      </p:sp>
    </p:spTree>
    <p:extLst>
      <p:ext uri="{BB962C8B-B14F-4D97-AF65-F5344CB8AC3E}">
        <p14:creationId xmlns:p14="http://schemas.microsoft.com/office/powerpoint/2010/main" val="173243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71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71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674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52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9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1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3984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3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3CBB-2EC0-43AB-8188-C2FD63A3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ECEF-4191-421C-991C-6552EC14C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6352" cy="3898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75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440A-221A-4B72-B633-CCA7DB0E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8DC4-F388-4057-BF24-E8A739D9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7120-EE6B-462F-B289-9ACA1F56C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660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25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25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2885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02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483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15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5675-1ABE-4D7B-BE6F-6FF228C5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09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9"/>
            <a:ext cx="10725636" cy="3847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3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86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08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08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624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39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0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1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300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5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29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3C73C76-7F6E-6749-BF1E-228223A475B2}"/>
              </a:ext>
            </a:extLst>
          </p:cNvPr>
          <p:cNvPicPr/>
          <p:nvPr userDrawn="1"/>
        </p:nvPicPr>
        <p:blipFill rotWithShape="1"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4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7FCBD8D0-835C-1042-96B2-18CB277C7282}"/>
              </a:ext>
            </a:extLst>
          </p:cNvPr>
          <p:cNvPicPr/>
          <p:nvPr userDrawn="1"/>
        </p:nvPicPr>
        <p:blipFill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5596B2"/>
                </a:solidFill>
              </a:rPr>
              <a:t>© Centre for Social Impact NZ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0B73B-F0B4-DE4C-8284-D7742B5849E8}"/>
              </a:ext>
            </a:extLst>
          </p:cNvPr>
          <p:cNvSpPr/>
          <p:nvPr userDrawn="1"/>
        </p:nvSpPr>
        <p:spPr>
          <a:xfrm flipV="1">
            <a:off x="722424" y="336324"/>
            <a:ext cx="10736394" cy="288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3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87B9A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93C35C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</a:rPr>
              <a:t>© Centre for Social Impact NZ 2020</a:t>
            </a:r>
          </a:p>
        </p:txBody>
      </p:sp>
      <p:pic>
        <p:nvPicPr>
          <p:cNvPr id="12" name="Picture 11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E34C6615-559E-8847-A85C-96A37F1576B6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1547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DFB31DC6-D2F7-4646-A648-B1AC691E6AB6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7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85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7B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19F60-349D-4A69-8A91-35FFB004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A927-6BD1-4781-972B-83318F11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36352" cy="377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08EB207-0C86-428E-8A72-D5E915F833C7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4716242B-6384-4834-9A0E-DB27509229C0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7340" y="5927509"/>
            <a:ext cx="463232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FFE86D-EF14-4394-9D4F-7F5E6CD93210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</a:rPr>
              <a:t>© Centre for Social Impact NZ 2020</a:t>
            </a:r>
          </a:p>
        </p:txBody>
      </p:sp>
    </p:spTree>
    <p:extLst>
      <p:ext uri="{BB962C8B-B14F-4D97-AF65-F5344CB8AC3E}">
        <p14:creationId xmlns:p14="http://schemas.microsoft.com/office/powerpoint/2010/main" val="7153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6" r:id="rId3"/>
    <p:sldLayoutId id="2147483688" r:id="rId4"/>
    <p:sldLayoutId id="2147483684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works.org.nz/logic-mode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works.org.nz/appreciative-inquir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works.org.nz/" TargetMode="External"/><Relationship Id="rId7" Type="http://schemas.openxmlformats.org/officeDocument/2006/relationships/hyperlink" Target="https://www.fsg.org/publications/water_of_systems_chang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amarackcommunity.ca/evaluatingcommunityimpact" TargetMode="External"/><Relationship Id="rId5" Type="http://schemas.openxmlformats.org/officeDocument/2006/relationships/hyperlink" Target="http://www.betterevaluation.org/" TargetMode="External"/><Relationship Id="rId4" Type="http://schemas.openxmlformats.org/officeDocument/2006/relationships/hyperlink" Target="http://inspiringimpac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eforsocialimpact.org.nz/" TargetMode="External"/><Relationship Id="rId2" Type="http://schemas.openxmlformats.org/officeDocument/2006/relationships/hyperlink" Target="https://www.foundationnorth.org.n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BCB95-E2B5-4225-A16C-6D223FEB1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265" y="3431309"/>
            <a:ext cx="9537469" cy="1143281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r>
              <a:rPr lang="en-NZ" sz="4000" dirty="0">
                <a:solidFill>
                  <a:schemeClr val="tx2"/>
                </a:solidFill>
              </a:rPr>
              <a:t>Getting to Social Impact: </a:t>
            </a:r>
            <a:br>
              <a:rPr lang="en-NZ" sz="4000" dirty="0">
                <a:solidFill>
                  <a:schemeClr val="tx2"/>
                </a:solidFill>
              </a:rPr>
            </a:br>
            <a:r>
              <a:rPr lang="en-NZ" sz="4000" dirty="0">
                <a:solidFill>
                  <a:schemeClr val="tx2"/>
                </a:solidFill>
              </a:rPr>
              <a:t>Framing, Two Approaches and Resources</a:t>
            </a:r>
            <a:br>
              <a:rPr lang="en-NZ" sz="3600" dirty="0">
                <a:solidFill>
                  <a:schemeClr val="tx2"/>
                </a:solidFill>
              </a:rPr>
            </a:br>
            <a:endParaRPr lang="en-US" sz="3600" b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CAB1CDE-EE22-4826-A4DA-33EC29444C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591035"/>
            <a:ext cx="9144000" cy="65799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5829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8000" b="1" i="0" u="none" strike="noStrike" kern="1200" cap="none" spc="0" normalizeH="0" baseline="0" noProof="0" dirty="0">
                <a:ln>
                  <a:noFill/>
                </a:ln>
                <a:solidFill>
                  <a:srgbClr val="87B9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Rachael Trotman, Centre for Social Impact Associate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35829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8000" b="1" i="0" u="none" strike="noStrike" kern="1200" cap="none" spc="0" normalizeH="0" baseline="0" noProof="0" dirty="0">
                <a:ln>
                  <a:noFill/>
                </a:ln>
                <a:solidFill>
                  <a:srgbClr val="87B9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April 2021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87B9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39578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7D09F1-1DD5-47F1-BB0B-6F483F95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DIY framework one – some tools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3E33364-524E-4C73-B15A-E67D98E2F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27303"/>
              </p:ext>
            </p:extLst>
          </p:nvPr>
        </p:nvGraphicFramePr>
        <p:xfrm>
          <a:off x="733425" y="1885950"/>
          <a:ext cx="1072515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07">
                <a:tc>
                  <a:txBody>
                    <a:bodyPr/>
                    <a:lstStyle/>
                    <a:p>
                      <a:r>
                        <a:rPr lang="en-NZ" sz="1600" dirty="0"/>
                        <a:t>What?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So what? </a:t>
                      </a:r>
                      <a:r>
                        <a:rPr lang="en-NZ" sz="1600" dirty="0">
                          <a:solidFill>
                            <a:srgbClr val="FFFF00"/>
                          </a:solidFill>
                        </a:rPr>
                        <a:t>Based on evidence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Now what?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79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Project plan, funding</a:t>
                      </a:r>
                      <a:r>
                        <a:rPr lang="en-NZ" sz="1600" baseline="0" dirty="0"/>
                        <a:t> application form: intent, rationale, need, desired outcomes, what impact/success might look like (</a:t>
                      </a:r>
                      <a:r>
                        <a:rPr lang="en-NZ" sz="1600" baseline="0" dirty="0" err="1"/>
                        <a:t>eg</a:t>
                      </a:r>
                      <a:r>
                        <a:rPr lang="en-NZ" sz="1600" baseline="0" dirty="0"/>
                        <a:t> indicators)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Ask participants what impact would look like for them</a:t>
                      </a:r>
                      <a:endParaRPr lang="en-NZ" sz="16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Document</a:t>
                      </a:r>
                      <a:r>
                        <a:rPr lang="en-NZ" sz="1600" baseline="0" dirty="0"/>
                        <a:t> what, when, who and where (diary)</a:t>
                      </a:r>
                      <a:endParaRPr lang="en-NZ" sz="16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Theory of change </a:t>
                      </a:r>
                      <a:r>
                        <a:rPr lang="en-US" sz="1600" dirty="0">
                          <a:hlinkClick r:id="rId2"/>
                        </a:rPr>
                        <a:t>https://whatworks.org.nz/logic-model/</a:t>
                      </a:r>
                      <a:endParaRPr lang="en-NZ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Regular reflection/shaping</a:t>
                      </a:r>
                      <a:r>
                        <a:rPr lang="en-NZ" sz="1600" baseline="0" dirty="0"/>
                        <a:t> sessions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Participant feedback</a:t>
                      </a:r>
                      <a:endParaRPr lang="en-NZ" sz="16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Data on impact measures (yours, participants)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Learning, synthesis and implications sessions (team and participants as appropriate)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A summary/report of findings and implications or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Clarity</a:t>
                      </a:r>
                      <a:r>
                        <a:rPr lang="en-NZ" sz="1600" baseline="0" dirty="0"/>
                        <a:t> on who to share findings with and how (including internally)</a:t>
                      </a:r>
                      <a:endParaRPr lang="en-NZ" sz="16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Process to present findings and recommendations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Accountability for applying decisions</a:t>
                      </a:r>
                      <a:r>
                        <a:rPr lang="en-NZ" sz="1600" baseline="0" dirty="0"/>
                        <a:t> and making changes</a:t>
                      </a:r>
                      <a:endParaRPr lang="en-NZ" sz="1600" dirty="0"/>
                    </a:p>
                    <a:p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01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5E68-64D0-4DC0-8EAF-3378E023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DIY framework two for capturing 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D00B10-7CCF-4653-B75C-ADB381D3C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001530"/>
              </p:ext>
            </p:extLst>
          </p:nvPr>
        </p:nvGraphicFramePr>
        <p:xfrm>
          <a:off x="821793" y="1903615"/>
          <a:ext cx="10637025" cy="252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47">
                <a:tc>
                  <a:txBody>
                    <a:bodyPr/>
                    <a:lstStyle/>
                    <a:p>
                      <a:r>
                        <a:rPr lang="en-NZ" sz="1600" dirty="0"/>
                        <a:t>Success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Evidence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Strategies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4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dirty="0"/>
                        <a:t>In relation to what we did, with whom, and our purpose: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dirty="0"/>
                        <a:t>What was successful? What made an impact? For whom?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dirty="0"/>
                        <a:t>What wasn’t or didn’t (and why)?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dirty="0"/>
                        <a:t>How do we know it was successful/impactful?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dirty="0"/>
                        <a:t>What evidence do we have: what did we see, hear,</a:t>
                      </a:r>
                      <a:r>
                        <a:rPr lang="en-NZ" sz="1600" baseline="0" dirty="0"/>
                        <a:t> feel, what are the ‘facts’?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baseline="0" dirty="0"/>
                        <a:t>What have people told us?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baseline="0" dirty="0"/>
                        <a:t>What do we think and feel?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dirty="0"/>
                        <a:t>What principles, actions, strategies made the difference?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dirty="0"/>
                        <a:t>What does this mean for our</a:t>
                      </a:r>
                      <a:r>
                        <a:rPr lang="en-NZ" sz="1600" baseline="0" dirty="0"/>
                        <a:t> strategy now?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NZ" sz="1600" baseline="0" dirty="0"/>
                        <a:t>What do we need to keep, drop, generate, scale </a:t>
                      </a:r>
                      <a:r>
                        <a:rPr lang="en-NZ" sz="1600" baseline="0" dirty="0" err="1"/>
                        <a:t>etc</a:t>
                      </a:r>
                      <a:r>
                        <a:rPr lang="en-NZ" sz="1600" baseline="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0E2A42-FBF9-483C-AD34-2D9A53BE8715}"/>
              </a:ext>
            </a:extLst>
          </p:cNvPr>
          <p:cNvSpPr txBox="1"/>
          <p:nvPr/>
        </p:nvSpPr>
        <p:spPr>
          <a:xfrm>
            <a:off x="733182" y="4686530"/>
            <a:ext cx="1030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See also Appreciative Inquiry </a:t>
            </a:r>
            <a:r>
              <a:rPr lang="en-US" sz="1600" dirty="0">
                <a:hlinkClick r:id="rId2"/>
              </a:rPr>
              <a:t>https://whatworks.org.nz/appreciative-inquiry/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Acknowledgement: Kate </a:t>
            </a:r>
            <a:r>
              <a:rPr lang="en-US" sz="1600" dirty="0" err="1"/>
              <a:t>McKegg</a:t>
            </a:r>
            <a:r>
              <a:rPr lang="en-US" sz="1600" dirty="0"/>
              <a:t>, </a:t>
            </a:r>
            <a:r>
              <a:rPr lang="en-US" sz="1600" dirty="0" err="1"/>
              <a:t>Kataraina</a:t>
            </a:r>
            <a:r>
              <a:rPr lang="en-US" sz="1600" dirty="0"/>
              <a:t> Pipi</a:t>
            </a:r>
          </a:p>
        </p:txBody>
      </p:sp>
    </p:spTree>
    <p:extLst>
      <p:ext uri="{BB962C8B-B14F-4D97-AF65-F5344CB8AC3E}">
        <p14:creationId xmlns:p14="http://schemas.microsoft.com/office/powerpoint/2010/main" val="283919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62A-2DA7-4E85-B152-40ACF533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impact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CC13-643E-4D37-A105-F3D0A87D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the what, so what and now what.</a:t>
            </a:r>
          </a:p>
          <a:p>
            <a:r>
              <a:rPr lang="en-US" dirty="0"/>
              <a:t>Be visual and creative - infographics, data </a:t>
            </a:r>
            <a:r>
              <a:rPr lang="en-US" dirty="0" err="1"/>
              <a:t>visualisation</a:t>
            </a:r>
            <a:r>
              <a:rPr lang="en-US" dirty="0"/>
              <a:t>, digital/video, stories, key insights from learning.</a:t>
            </a:r>
          </a:p>
          <a:p>
            <a:r>
              <a:rPr lang="en-US" dirty="0"/>
              <a:t>Keep it lean.</a:t>
            </a:r>
          </a:p>
          <a:p>
            <a:r>
              <a:rPr lang="en-US" dirty="0"/>
              <a:t>Consider ‘walk throughs’ - taking people on the journey from what to now what.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488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1006-BC8E-4DD3-AC03-A526D0FE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161C-F2F5-49D5-B9B6-00F3BF927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on what </a:t>
            </a:r>
            <a:r>
              <a:rPr lang="en-US" u="sng" dirty="0"/>
              <a:t>you</a:t>
            </a:r>
            <a:r>
              <a:rPr lang="en-US" dirty="0"/>
              <a:t> mean by impact – and impact for whom? Whose interests and perspectives are being privileged?</a:t>
            </a:r>
          </a:p>
          <a:p>
            <a:r>
              <a:rPr lang="en-US" dirty="0"/>
              <a:t>Keep a use focus – who wants/needs to know what?</a:t>
            </a:r>
          </a:p>
          <a:p>
            <a:r>
              <a:rPr lang="en-US" dirty="0"/>
              <a:t>Keep it lean and proportional.</a:t>
            </a:r>
          </a:p>
          <a:p>
            <a:r>
              <a:rPr lang="en-US" dirty="0"/>
              <a:t>Build in demonstrating impact to planning, resourcing and delivery.</a:t>
            </a:r>
          </a:p>
          <a:p>
            <a:r>
              <a:rPr lang="en-US" dirty="0"/>
              <a:t>Make time for reflection and learning, capture what you learn and use it.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013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B1A11E-965C-40FA-A1CC-13F060793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7109"/>
            <a:ext cx="5181600" cy="34481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17A3-978E-4413-AC1F-E7608739A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1087"/>
          </a:xfrm>
        </p:spPr>
        <p:txBody>
          <a:bodyPr>
            <a:normAutofit/>
          </a:bodyPr>
          <a:lstStyle/>
          <a:p>
            <a:pPr marL="546100" indent="-342900">
              <a:lnSpc>
                <a:spcPct val="104000"/>
              </a:lnSpc>
            </a:pPr>
            <a:r>
              <a:rPr lang="en-NZ" sz="1700" dirty="0">
                <a:hlinkClick r:id="rId3"/>
              </a:rPr>
              <a:t>www.whatworks.org.nz</a:t>
            </a:r>
            <a:r>
              <a:rPr lang="en-NZ" sz="1700" dirty="0"/>
              <a:t> (NZ)</a:t>
            </a:r>
          </a:p>
          <a:p>
            <a:pPr marL="546100" indent="-342900">
              <a:lnSpc>
                <a:spcPct val="104000"/>
              </a:lnSpc>
            </a:pPr>
            <a:r>
              <a:rPr lang="en-NZ" sz="1700" dirty="0">
                <a:hlinkClick r:id="rId4"/>
              </a:rPr>
              <a:t>http://inspiringimpact.org/</a:t>
            </a:r>
            <a:r>
              <a:rPr lang="en-NZ" sz="1700" dirty="0"/>
              <a:t> - including the Code of Good Impact Practice and tools to help improve your impact practice (UK)</a:t>
            </a:r>
          </a:p>
          <a:p>
            <a:pPr marL="546100" indent="-342900">
              <a:lnSpc>
                <a:spcPct val="104000"/>
              </a:lnSpc>
            </a:pPr>
            <a:r>
              <a:rPr lang="en-NZ" sz="1700" dirty="0">
                <a:hlinkClick r:id="rId5"/>
              </a:rPr>
              <a:t>http://www.betterevaluation.org/</a:t>
            </a:r>
            <a:r>
              <a:rPr lang="en-NZ" sz="1700" dirty="0"/>
              <a:t> (International)</a:t>
            </a:r>
          </a:p>
          <a:p>
            <a:pPr marL="546100" indent="-342900">
              <a:lnSpc>
                <a:spcPct val="104000"/>
              </a:lnSpc>
            </a:pPr>
            <a:r>
              <a:rPr lang="en-NZ" sz="1700" dirty="0">
                <a:hlinkClick r:id="rId6"/>
              </a:rPr>
              <a:t>http://www.tamarackcommunity.ca/evaluatingcommunityimpact</a:t>
            </a:r>
            <a:r>
              <a:rPr lang="en-NZ" sz="1700" dirty="0"/>
              <a:t> (Canada)</a:t>
            </a:r>
          </a:p>
          <a:p>
            <a:pPr marL="546100" indent="-342900">
              <a:lnSpc>
                <a:spcPct val="104000"/>
              </a:lnSpc>
            </a:pPr>
            <a:r>
              <a:rPr lang="en-NZ" sz="1700" dirty="0"/>
              <a:t>Water of Systems Change (USA): </a:t>
            </a:r>
            <a:r>
              <a:rPr lang="en-US" sz="1700" dirty="0">
                <a:hlinkClick r:id="rId7"/>
              </a:rPr>
              <a:t>https://www.fsg.org/publications/water_of_systems_change</a:t>
            </a:r>
            <a:endParaRPr lang="en-US" sz="1700" dirty="0"/>
          </a:p>
          <a:p>
            <a:pPr>
              <a:lnSpc>
                <a:spcPct val="104000"/>
              </a:lnSpc>
            </a:pPr>
            <a:endParaRPr lang="en-NZ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9E50-E925-44E7-AA43-78C775A3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Some resources</a:t>
            </a:r>
          </a:p>
        </p:txBody>
      </p:sp>
    </p:spTree>
    <p:extLst>
      <p:ext uri="{BB962C8B-B14F-4D97-AF65-F5344CB8AC3E}">
        <p14:creationId xmlns:p14="http://schemas.microsoft.com/office/powerpoint/2010/main" val="27116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D089-8FD7-4CCD-9F68-D65585ED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B4D3-9500-4DDC-8BA9-64C5FE42A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These slides aim to support community groups and organisations to understand and demonstrate the difference they make.</a:t>
            </a:r>
          </a:p>
          <a:p>
            <a:pPr marL="0" indent="0">
              <a:buNone/>
            </a:pPr>
            <a:r>
              <a:rPr lang="en-NZ" dirty="0"/>
              <a:t>The Centre for Social Impact was established by Foundation North in 2014. It aims to support funders to invest for impact and change makers to strengthen their impact.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https://www.foundationnorth.org.nz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NZ" dirty="0">
                <a:hlinkClick r:id="rId3"/>
              </a:rPr>
              <a:t>https://www.centreforsocialimpact.org.nz/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229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93EE-751A-4BC5-90F2-06853AB9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AE6E-63F2-469A-BB75-BB3BDD05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do we mean by impact?</a:t>
            </a:r>
          </a:p>
          <a:p>
            <a:r>
              <a:rPr lang="en-NZ" dirty="0"/>
              <a:t>Issues around demonstrating impact</a:t>
            </a:r>
          </a:p>
          <a:p>
            <a:r>
              <a:rPr lang="en-NZ" dirty="0"/>
              <a:t>Who needs to know what?</a:t>
            </a:r>
          </a:p>
          <a:p>
            <a:r>
              <a:rPr lang="en-NZ" dirty="0"/>
              <a:t>Two frameworks for demonstrating impact</a:t>
            </a:r>
          </a:p>
          <a:p>
            <a:r>
              <a:rPr lang="en-NZ" dirty="0"/>
              <a:t>Communicating impact</a:t>
            </a:r>
          </a:p>
          <a:p>
            <a:r>
              <a:rPr lang="en-NZ" dirty="0"/>
              <a:t>Links and resources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134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933B-D33D-4C9C-9DB1-1EEFA44C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582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What do we mean by ‘impact’?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4DBD-4774-4A56-B101-02B53F26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50"/>
            <a:ext cx="10725636" cy="95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‘Impact’ is often used as a catch-all term for ‘the difference we are making’. It is the result of a lot of resource and activity:</a:t>
            </a:r>
          </a:p>
          <a:p>
            <a:endParaRPr lang="en-N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B9E0D6-917E-4ADC-95D6-91ED04FB1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993038"/>
              </p:ext>
            </p:extLst>
          </p:nvPr>
        </p:nvGraphicFramePr>
        <p:xfrm>
          <a:off x="1186155" y="2091100"/>
          <a:ext cx="9819689" cy="384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0AC9B2-9F7D-4C31-87D2-9CB21B9A7AED}"/>
              </a:ext>
            </a:extLst>
          </p:cNvPr>
          <p:cNvSpPr txBox="1"/>
          <p:nvPr/>
        </p:nvSpPr>
        <p:spPr>
          <a:xfrm>
            <a:off x="7412613" y="2964603"/>
            <a:ext cx="150032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Change for participants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New learning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Awareness raising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Attitude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5818E-38AB-4D99-BD83-350F78F97876}"/>
              </a:ext>
            </a:extLst>
          </p:cNvPr>
          <p:cNvSpPr txBox="1"/>
          <p:nvPr/>
        </p:nvSpPr>
        <p:spPr>
          <a:xfrm>
            <a:off x="9479689" y="2940016"/>
            <a:ext cx="15003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Community level changes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Ripple effects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New policy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Population level and system changes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ECEC7EDD-078D-4BCC-AA8B-0E37EB75A593}"/>
              </a:ext>
            </a:extLst>
          </p:cNvPr>
          <p:cNvSpPr/>
          <p:nvPr/>
        </p:nvSpPr>
        <p:spPr>
          <a:xfrm>
            <a:off x="5853683" y="5273611"/>
            <a:ext cx="484632" cy="4720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7C751-5D1F-4E5C-958C-7116A2F122FA}"/>
              </a:ext>
            </a:extLst>
          </p:cNvPr>
          <p:cNvSpPr txBox="1"/>
          <p:nvPr/>
        </p:nvSpPr>
        <p:spPr>
          <a:xfrm>
            <a:off x="3602978" y="5791799"/>
            <a:ext cx="5069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Much reporting in the community sector is at this level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63355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37D421-838B-44AE-AD4E-43BE13DC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Spheres of influence and control</a:t>
            </a:r>
            <a:endParaRPr lang="en-NZ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B9DDCE6-2D8F-470D-9E6C-2005D5AED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123405"/>
              </p:ext>
            </p:extLst>
          </p:nvPr>
        </p:nvGraphicFramePr>
        <p:xfrm>
          <a:off x="890414" y="1935827"/>
          <a:ext cx="10248641" cy="375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D9A9C7E4-CEC6-4606-9D0D-77B67F3984FF}"/>
              </a:ext>
            </a:extLst>
          </p:cNvPr>
          <p:cNvSpPr/>
          <p:nvPr/>
        </p:nvSpPr>
        <p:spPr>
          <a:xfrm>
            <a:off x="2063932" y="2535383"/>
            <a:ext cx="332912" cy="27874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69501DA2-D156-4FBA-AEBF-0FF14949BF43}"/>
              </a:ext>
            </a:extLst>
          </p:cNvPr>
          <p:cNvSpPr/>
          <p:nvPr/>
        </p:nvSpPr>
        <p:spPr>
          <a:xfrm>
            <a:off x="9686434" y="2535383"/>
            <a:ext cx="332912" cy="27275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FFF55-AB1B-47CD-9E0B-20C25FB7C9B9}"/>
              </a:ext>
            </a:extLst>
          </p:cNvPr>
          <p:cNvSpPr txBox="1"/>
          <p:nvPr/>
        </p:nvSpPr>
        <p:spPr>
          <a:xfrm>
            <a:off x="1591950" y="2103244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Least control</a:t>
            </a:r>
            <a:endParaRPr lang="en-NZ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D1069-810A-492B-873C-298FFB6E55A8}"/>
              </a:ext>
            </a:extLst>
          </p:cNvPr>
          <p:cNvSpPr txBox="1"/>
          <p:nvPr/>
        </p:nvSpPr>
        <p:spPr>
          <a:xfrm>
            <a:off x="1620003" y="5442162"/>
            <a:ext cx="130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Most control</a:t>
            </a:r>
            <a:endParaRPr lang="en-NZ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1E50F-DBA4-4F1E-9CF6-6961F532A9EC}"/>
              </a:ext>
            </a:extLst>
          </p:cNvPr>
          <p:cNvSpPr txBox="1"/>
          <p:nvPr/>
        </p:nvSpPr>
        <p:spPr>
          <a:xfrm>
            <a:off x="9208323" y="2103243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Contribution</a:t>
            </a:r>
            <a:endParaRPr lang="en-NZ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87631-4B95-43EC-9748-B2E7D3A20D4F}"/>
              </a:ext>
            </a:extLst>
          </p:cNvPr>
          <p:cNvSpPr txBox="1"/>
          <p:nvPr/>
        </p:nvSpPr>
        <p:spPr>
          <a:xfrm>
            <a:off x="9317157" y="539138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Attribution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5476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BFFA4-B211-4DCE-9CDE-18EEAF7C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around demonstrating impact</a:t>
            </a: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696C2-08BC-4AF6-A7D1-FB422ABE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impact are you seeking, who for and why – clarity of intent.</a:t>
            </a:r>
          </a:p>
          <a:p>
            <a:r>
              <a:rPr lang="en-US" dirty="0"/>
              <a:t>What does impact mean for you and who decides? Whose voices, perspectives and experiences are being </a:t>
            </a:r>
            <a:r>
              <a:rPr lang="en-US" dirty="0" err="1"/>
              <a:t>emphasised</a:t>
            </a:r>
            <a:r>
              <a:rPr lang="en-US" dirty="0"/>
              <a:t>?</a:t>
            </a:r>
          </a:p>
          <a:p>
            <a:r>
              <a:rPr lang="en-US" dirty="0"/>
              <a:t>Timeframes and expectations, want impact too early/right away.</a:t>
            </a:r>
          </a:p>
          <a:p>
            <a:r>
              <a:rPr lang="en-US" dirty="0"/>
              <a:t>Attribution vs contribution, over claiming, scale of activity.</a:t>
            </a:r>
          </a:p>
          <a:p>
            <a:r>
              <a:rPr lang="en-US" dirty="0"/>
              <a:t>Capacity, capability, skills and resource available.</a:t>
            </a:r>
          </a:p>
          <a:p>
            <a:r>
              <a:rPr lang="en-US" dirty="0"/>
              <a:t>Focus on outputs, lack of evidence/data, balance of quant/qual information.</a:t>
            </a:r>
          </a:p>
          <a:p>
            <a:r>
              <a:rPr lang="en-US" dirty="0"/>
              <a:t>Retrofitting rather than building in from start.</a:t>
            </a:r>
          </a:p>
          <a:p>
            <a:r>
              <a:rPr lang="en-US" dirty="0"/>
              <a:t>Indicators used as a proxy for impact.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910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C0F354-843D-4CD2-9A67-9BBA90E2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for whom?</a:t>
            </a:r>
            <a:endParaRPr lang="en-N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C9D99F-6900-452A-8EA4-B2D6AFEA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Many initiatives track outcomes/impact from the lens of the provider.</a:t>
            </a:r>
          </a:p>
          <a:p>
            <a:pPr marL="0" indent="0">
              <a:buNone/>
            </a:pPr>
            <a:r>
              <a:rPr lang="en-US" dirty="0"/>
              <a:t>Whose perspectives are being privileged?</a:t>
            </a:r>
          </a:p>
          <a:p>
            <a:pPr marL="0" indent="0">
              <a:buNone/>
            </a:pPr>
            <a:r>
              <a:rPr lang="en-US" dirty="0"/>
              <a:t>What if you framed impact solely or mainly from the perspective of your participants?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250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4C149-E0A6-4EA0-8143-5DF792FD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 needs to know what?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795B33-E8F0-4F40-96AB-A0457A7DCE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433432"/>
              </p:ext>
            </p:extLst>
          </p:nvPr>
        </p:nvGraphicFramePr>
        <p:xfrm>
          <a:off x="659777" y="1372451"/>
          <a:ext cx="10725150" cy="525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60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FA20-B47C-4B10-8F8C-4E4FC08A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DIY framework one for capturing impact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A2287FA-32AC-498F-B103-B9BFDB054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406"/>
              </p:ext>
            </p:extLst>
          </p:nvPr>
        </p:nvGraphicFramePr>
        <p:xfrm>
          <a:off x="733425" y="1885950"/>
          <a:ext cx="1072515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07">
                <a:tc>
                  <a:txBody>
                    <a:bodyPr/>
                    <a:lstStyle/>
                    <a:p>
                      <a:r>
                        <a:rPr lang="en-NZ" sz="1600" dirty="0"/>
                        <a:t>What?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So what? </a:t>
                      </a:r>
                      <a:r>
                        <a:rPr lang="en-NZ" sz="1600" dirty="0">
                          <a:solidFill>
                            <a:srgbClr val="FFFF00"/>
                          </a:solidFill>
                        </a:rPr>
                        <a:t>Based on evidence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Now what?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798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What are we doing/did we do?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With whom – be specific?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For what purpose/s, what change/outcomes are we seeking (for whom)?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What would success or ‘impact’ look like?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What happened?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What changed, for whom</a:t>
                      </a:r>
                      <a:r>
                        <a:rPr lang="en-NZ" sz="1600" baseline="0" dirty="0"/>
                        <a:t> (outcomes, impact)?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NZ" sz="1600" dirty="0"/>
                        <a:t>How well did we do it (quality)?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Successes, progress, failures, challenges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What made the difference?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What have we learned (insight for action)?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Recommendations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What next?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dirty="0"/>
                        <a:t>How</a:t>
                      </a:r>
                      <a:r>
                        <a:rPr lang="en-NZ" sz="1600" baseline="0" dirty="0"/>
                        <a:t> will we apply findings and learning?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What will we do differently?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1600" baseline="0" dirty="0"/>
                        <a:t>How will we share findings, and with whom?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61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7A8966DD-6220-D948-8320-7E09A8FBF110}"/>
    </a:ext>
  </a:extLst>
</a:theme>
</file>

<file path=ppt/theme/theme2.xml><?xml version="1.0" encoding="utf-8"?>
<a:theme xmlns:a="http://schemas.openxmlformats.org/drawingml/2006/main" name="1_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577B234D-4F42-684A-B6C6-978B976B0D1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F426DE5356A42A484CB3A3F19E5C7" ma:contentTypeVersion="12" ma:contentTypeDescription="Create a new document." ma:contentTypeScope="" ma:versionID="50df6a42a40ff8428f58a066f57dc9ca">
  <xsd:schema xmlns:xsd="http://www.w3.org/2001/XMLSchema" xmlns:xs="http://www.w3.org/2001/XMLSchema" xmlns:p="http://schemas.microsoft.com/office/2006/metadata/properties" xmlns:ns2="48e26c47-8370-4f02-a472-8253f3661ea5" xmlns:ns3="79b879b7-82d0-439a-8cd8-010c65e5c8b2" targetNamespace="http://schemas.microsoft.com/office/2006/metadata/properties" ma:root="true" ma:fieldsID="6cc461eb4b23192af618ba83ce268257" ns2:_="" ns3:_="">
    <xsd:import namespace="48e26c47-8370-4f02-a472-8253f3661ea5"/>
    <xsd:import namespace="79b879b7-82d0-439a-8cd8-010c65e5c8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26c47-8370-4f02-a472-8253f3661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879b7-82d0-439a-8cd8-010c65e5c8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845AFB-B1DC-4353-8833-5B0BAFAD0B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E61230-E668-4261-9AA5-D59454CA41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06E78-930A-49D9-8470-98E928679929}">
  <ds:schemaRefs>
    <ds:schemaRef ds:uri="48e26c47-8370-4f02-a472-8253f3661ea5"/>
    <ds:schemaRef ds:uri="79b879b7-82d0-439a-8cd8-010c65e5c8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1118</Words>
  <Application>Microsoft Office PowerPoint</Application>
  <PresentationFormat>Widescreen</PresentationFormat>
  <Paragraphs>179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Office Theme</vt:lpstr>
      <vt:lpstr>1_Office Theme</vt:lpstr>
      <vt:lpstr>Custom Design</vt:lpstr>
      <vt:lpstr> Getting to Social Impact:  Framing, Two Approaches and Resources </vt:lpstr>
      <vt:lpstr>Introduction</vt:lpstr>
      <vt:lpstr>Scope</vt:lpstr>
      <vt:lpstr>What do we mean by ‘impact’?</vt:lpstr>
      <vt:lpstr>Spheres of influence and control</vt:lpstr>
      <vt:lpstr>Issues around demonstrating impact</vt:lpstr>
      <vt:lpstr>Impact for whom?</vt:lpstr>
      <vt:lpstr>Who needs to know what?</vt:lpstr>
      <vt:lpstr>DIY framework one for capturing impact</vt:lpstr>
      <vt:lpstr>DIY framework one – some tools</vt:lpstr>
      <vt:lpstr>DIY framework two for capturing impact</vt:lpstr>
      <vt:lpstr>Communicating impact</vt:lpstr>
      <vt:lpstr>Key messages</vt:lpstr>
      <vt:lpstr>Some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&amp; Communications</dc:title>
  <dc:creator>Suzanne McNicol</dc:creator>
  <cp:lastModifiedBy>Aimee Bird</cp:lastModifiedBy>
  <cp:revision>5</cp:revision>
  <dcterms:created xsi:type="dcterms:W3CDTF">2020-11-10T23:04:11Z</dcterms:created>
  <dcterms:modified xsi:type="dcterms:W3CDTF">2021-12-16T20:48:31Z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0x0101009FAF426DE5356A42A484CB3A3F19E5C7</vt:lpwstr>
  </property>
</Properties>
</file>