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78" r:id="rId6"/>
  </p:sldMasterIdLst>
  <p:notesMasterIdLst>
    <p:notesMasterId r:id="rId11"/>
  </p:notesMasterIdLst>
  <p:handoutMasterIdLst>
    <p:handoutMasterId r:id="rId12"/>
  </p:handoutMasterIdLst>
  <p:sldIdLst>
    <p:sldId id="370" r:id="rId7"/>
    <p:sldId id="390" r:id="rId8"/>
    <p:sldId id="387" r:id="rId9"/>
    <p:sldId id="3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lack" initials="A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9A1"/>
    <a:srgbClr val="5596B2"/>
    <a:srgbClr val="D2DC36"/>
    <a:srgbClr val="35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AAA7F-FD3D-4BED-80EF-B9DA54EA0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471FF-450E-4030-A503-095D37178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EBF8-FF04-4E12-9BF0-C12109CDF81E}" type="datetimeFigureOut">
              <a:rPr lang="en-NZ" smtClean="0"/>
              <a:t>22/02/2022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C706-AD3D-4BBF-9976-9DBB8742C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083-F4C5-4EA1-ABB7-40101E811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51A0-36D3-4CA1-86EA-C5E70A8A3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75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1F62-0D7E-AE42-8E59-3A4C139E2DD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8B19-7BF7-7E4B-B2E2-8A53A7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741700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/>
              <a:t>Edit document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1047386"/>
            <a:ext cx="3133725" cy="14097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2811E9-07DA-48BD-845D-389FE9E277CC}"/>
              </a:ext>
            </a:extLst>
          </p:cNvPr>
          <p:cNvSpPr txBox="1">
            <a:spLocks/>
          </p:cNvSpPr>
          <p:nvPr userDrawn="1"/>
        </p:nvSpPr>
        <p:spPr>
          <a:xfrm>
            <a:off x="1532834" y="5126320"/>
            <a:ext cx="9144000" cy="398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5596B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D26A1BA-664F-416C-8C07-60E2482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4075563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document subtitle</a:t>
            </a:r>
          </a:p>
        </p:txBody>
      </p:sp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71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71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52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9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1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CBB-2EC0-43AB-8188-C2FD63A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ECEF-4191-421C-991C-6552EC14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6352" cy="389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5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440A-221A-4B72-B633-CCA7DB0E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8DC4-F388-4057-BF24-E8A739D9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7120-EE6B-462F-B289-9ACA1F56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66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25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25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2885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02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483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5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5675-1ABE-4D7B-BE6F-6FF228C5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09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9"/>
            <a:ext cx="10725636" cy="384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08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08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0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392861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596B2"/>
                </a:solidFill>
              </a:rPr>
              <a:t>© Centre for Social Impact NZ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© Centre for Social Impact NZ 2021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7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19F60-349D-4A69-8A91-35FFB004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A927-6BD1-4781-972B-83318F11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36352" cy="377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08EB207-0C86-428E-8A72-D5E915F833C7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4716242B-6384-4834-9A0E-DB27509229C0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7340" y="5927509"/>
            <a:ext cx="463232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FFE86D-EF14-4394-9D4F-7F5E6CD93210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© Centre for Social Impact NZ 2020</a:t>
            </a:r>
          </a:p>
        </p:txBody>
      </p:sp>
    </p:spTree>
    <p:extLst>
      <p:ext uri="{BB962C8B-B14F-4D97-AF65-F5344CB8AC3E}">
        <p14:creationId xmlns:p14="http://schemas.microsoft.com/office/powerpoint/2010/main" val="7153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  <p:sldLayoutId id="2147483688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ospartners.com/" TargetMode="External"/><Relationship Id="rId3" Type="http://schemas.openxmlformats.org/officeDocument/2006/relationships/hyperlink" Target="https://www.youtube.com/watch?v=f3Siqovj-RY" TargetMode="External"/><Relationship Id="rId7" Type="http://schemas.openxmlformats.org/officeDocument/2006/relationships/hyperlink" Target="https://www.dave-wild.com/" TargetMode="External"/><Relationship Id="rId2" Type="http://schemas.openxmlformats.org/officeDocument/2006/relationships/hyperlink" Target="https://www.tetaumatatoiaiwi.org.nz/the-future-emerging-innovation-in-arts-and-culture-in-aotearoa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onellameadows.org/archives/leverage-points-places-to-intervene-in-a-system/" TargetMode="External"/><Relationship Id="rId5" Type="http://schemas.openxmlformats.org/officeDocument/2006/relationships/hyperlink" Target="https://hbr.org/2019/07/how-to-do-strategic-planning-like-a-futurist" TargetMode="External"/><Relationship Id="rId4" Type="http://schemas.openxmlformats.org/officeDocument/2006/relationships/hyperlink" Target="https://www.youtube.com/watch?v=tV49vVMPsYo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598" y="3529616"/>
            <a:ext cx="9144000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sz="4400" dirty="0"/>
              <a:t>Take-home Kete</a:t>
            </a:r>
            <a:br>
              <a:rPr lang="en-NZ" sz="4400" dirty="0"/>
            </a:br>
            <a:br>
              <a:rPr lang="en-NZ" sz="1000" dirty="0"/>
            </a:br>
            <a:r>
              <a:rPr lang="en-GB" sz="4000" dirty="0"/>
              <a:t>Innovating</a:t>
            </a:r>
            <a:r>
              <a:rPr lang="en-GB" sz="4000" dirty="0">
                <a:solidFill>
                  <a:srgbClr val="87B9A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/>
              <a:t>strategy to innovate our organisations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6794F-7069-4637-89D9-1C0DEF5899A3}"/>
              </a:ext>
            </a:extLst>
          </p:cNvPr>
          <p:cNvSpPr txBox="1"/>
          <p:nvPr/>
        </p:nvSpPr>
        <p:spPr>
          <a:xfrm>
            <a:off x="4715794" y="4685136"/>
            <a:ext cx="275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35839C"/>
              </a:solidFill>
            </a:endParaRPr>
          </a:p>
          <a:p>
            <a:pPr algn="ctr"/>
            <a:endParaRPr lang="en-NZ" sz="2000" b="1" dirty="0">
              <a:solidFill>
                <a:srgbClr val="35839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42774-5528-4367-B1CE-5EAEF3D7B542}"/>
              </a:ext>
            </a:extLst>
          </p:cNvPr>
          <p:cNvSpPr txBox="1"/>
          <p:nvPr/>
        </p:nvSpPr>
        <p:spPr>
          <a:xfrm>
            <a:off x="4715794" y="4819906"/>
            <a:ext cx="275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5839C"/>
                </a:solidFill>
              </a:rPr>
              <a:t>Kia Whiti </a:t>
            </a:r>
            <a:r>
              <a:rPr lang="en-US" sz="2800" b="1" dirty="0" err="1">
                <a:solidFill>
                  <a:srgbClr val="35839C"/>
                </a:solidFill>
              </a:rPr>
              <a:t>Tonu</a:t>
            </a:r>
            <a:endParaRPr lang="en-NZ" sz="2800" b="1" dirty="0">
              <a:solidFill>
                <a:srgbClr val="35839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CAEB-3973-49A6-A97A-D866779C6FC4}"/>
              </a:ext>
            </a:extLst>
          </p:cNvPr>
          <p:cNvSpPr txBox="1"/>
          <p:nvPr/>
        </p:nvSpPr>
        <p:spPr>
          <a:xfrm>
            <a:off x="5092138" y="5367604"/>
            <a:ext cx="195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5839C"/>
                </a:solidFill>
              </a:rPr>
              <a:t>To Shine Brightly</a:t>
            </a:r>
          </a:p>
          <a:p>
            <a:endParaRPr lang="en-US" i="1" dirty="0">
              <a:solidFill>
                <a:srgbClr val="35839C"/>
              </a:solidFill>
            </a:endParaRPr>
          </a:p>
          <a:p>
            <a:r>
              <a:rPr lang="en-US" b="1" dirty="0">
                <a:solidFill>
                  <a:srgbClr val="35839C"/>
                </a:solidFill>
              </a:rPr>
              <a:t>  </a:t>
            </a:r>
            <a:endParaRPr lang="en-NZ" b="1" dirty="0">
              <a:solidFill>
                <a:srgbClr val="3583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2156B-EC44-49CF-8198-6365DFA5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8A7B3-65CC-4727-93CC-589B313A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735978"/>
            <a:ext cx="5597280" cy="4348163"/>
          </a:xfrm>
        </p:spPr>
        <p:txBody>
          <a:bodyPr>
            <a:normAutofit fontScale="70000" lnSpcReduction="20000"/>
          </a:bodyPr>
          <a:lstStyle/>
          <a:p>
            <a:r>
              <a:rPr lang="en-N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https://www.tetaumatatoiaiwi.org.nz/the-future-emerging-innovation-in-arts-and-culture-in-aotearoa/</a:t>
            </a:r>
            <a:r>
              <a:rPr lang="en-NZ" dirty="0"/>
              <a:t> </a:t>
            </a:r>
          </a:p>
          <a:p>
            <a:r>
              <a:rPr lang="en-NZ" dirty="0"/>
              <a:t>Zaid Hassan – The Social Labs Revolution </a:t>
            </a:r>
            <a:r>
              <a:rPr lang="en-N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https://www.youtube.com/watch?v=f3Siqovj-RY</a:t>
            </a:r>
            <a:r>
              <a:rPr lang="en-NZ" dirty="0"/>
              <a:t> </a:t>
            </a:r>
          </a:p>
          <a:p>
            <a:r>
              <a:rPr lang="en-NZ" dirty="0"/>
              <a:t>Hilary Cottom -Radical Help </a:t>
            </a:r>
            <a:r>
              <a:rPr lang="en-N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https://www.youtube.com/watch?v=tV49vVMPsYo</a:t>
            </a:r>
            <a:r>
              <a:rPr lang="en-NZ" dirty="0"/>
              <a:t> </a:t>
            </a:r>
          </a:p>
          <a:p>
            <a:r>
              <a:rPr lang="en-N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https://hbr.org/2019/07/how-to-do-strategic-planning-like-a-futurist</a:t>
            </a:r>
            <a:r>
              <a:rPr lang="en-NZ" dirty="0"/>
              <a:t> </a:t>
            </a:r>
          </a:p>
          <a:p>
            <a:r>
              <a:rPr lang="en-NZ" dirty="0"/>
              <a:t>Donella Meadows </a:t>
            </a:r>
            <a:r>
              <a:rPr lang="en-N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http://donellameadows.org/archives/leverage-points-places-to-intervene-in-a-system/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dirty="0"/>
          </a:p>
          <a:p>
            <a:r>
              <a:rPr lang="en-NZ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https://www.dave-wild.com/</a:t>
            </a:r>
            <a:endParaRPr lang="en-NZ" dirty="0"/>
          </a:p>
          <a:p>
            <a:r>
              <a:rPr lang="en-NZ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https://reospartners.com/</a:t>
            </a:r>
            <a:endParaRPr lang="en-NZ" dirty="0"/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4DAC7-44B9-425F-9975-F725E129A8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16" r="1" b="33399"/>
          <a:stretch/>
        </p:blipFill>
        <p:spPr>
          <a:xfrm>
            <a:off x="6626241" y="1735978"/>
            <a:ext cx="5181600" cy="4026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42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EF8469-6058-4663-A0FA-B05DA560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96" y="117719"/>
            <a:ext cx="8830903" cy="106997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Feedback from workshop attendees</a:t>
            </a:r>
            <a:endParaRPr lang="en-NZ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18C3F4-B33A-4431-9436-DD49398D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42" y="1017189"/>
            <a:ext cx="7869115" cy="531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4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E18E7-6569-4126-88FD-F7C2F8ED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96" y="1123122"/>
            <a:ext cx="8115608" cy="51204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22BEEE-24F0-4E10-B965-BD1CBDA8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221844"/>
            <a:ext cx="10725636" cy="839731"/>
          </a:xfrm>
        </p:spPr>
        <p:txBody>
          <a:bodyPr>
            <a:normAutofit/>
          </a:bodyPr>
          <a:lstStyle/>
          <a:p>
            <a:r>
              <a:rPr lang="en-US" sz="2800" dirty="0"/>
              <a:t>Feedback from workshop attendees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52189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F426DE5356A42A484CB3A3F19E5C7" ma:contentTypeVersion="12" ma:contentTypeDescription="Create a new document." ma:contentTypeScope="" ma:versionID="50df6a42a40ff8428f58a066f57dc9ca">
  <xsd:schema xmlns:xsd="http://www.w3.org/2001/XMLSchema" xmlns:xs="http://www.w3.org/2001/XMLSchema" xmlns:p="http://schemas.microsoft.com/office/2006/metadata/properties" xmlns:ns2="48e26c47-8370-4f02-a472-8253f3661ea5" xmlns:ns3="79b879b7-82d0-439a-8cd8-010c65e5c8b2" targetNamespace="http://schemas.microsoft.com/office/2006/metadata/properties" ma:root="true" ma:fieldsID="6cc461eb4b23192af618ba83ce268257" ns2:_="" ns3:_="">
    <xsd:import namespace="48e26c47-8370-4f02-a472-8253f3661ea5"/>
    <xsd:import namespace="79b879b7-82d0-439a-8cd8-010c65e5c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26c47-8370-4f02-a472-8253f366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879b7-82d0-439a-8cd8-010c65e5c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45AFB-B1DC-4353-8833-5B0BAFAD0B0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79b879b7-82d0-439a-8cd8-010c65e5c8b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48e26c47-8370-4f02-a472-8253f3661ea5"/>
  </ds:schemaRefs>
</ds:datastoreItem>
</file>

<file path=customXml/itemProps2.xml><?xml version="1.0" encoding="utf-8"?>
<ds:datastoreItem xmlns:ds="http://schemas.openxmlformats.org/officeDocument/2006/customXml" ds:itemID="{2E206E78-930A-49D9-8470-98E928679929}">
  <ds:schemaRefs>
    <ds:schemaRef ds:uri="48e26c47-8370-4f02-a472-8253f3661ea5"/>
    <ds:schemaRef ds:uri="79b879b7-82d0-439a-8cd8-010c65e5c8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116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Office Theme</vt:lpstr>
      <vt:lpstr>1_Office Theme</vt:lpstr>
      <vt:lpstr>Custom Design</vt:lpstr>
      <vt:lpstr>     Take-home Kete  Innovating strategy to innovate our organisations</vt:lpstr>
      <vt:lpstr>Resources</vt:lpstr>
      <vt:lpstr>Feedback from workshop attendees</vt:lpstr>
      <vt:lpstr>Feedback from workshop attendees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Communications</dc:title>
  <dc:creator>Suzanne McNicol</dc:creator>
  <cp:lastModifiedBy>Aimee Bird</cp:lastModifiedBy>
  <cp:revision>133</cp:revision>
  <dcterms:created xsi:type="dcterms:W3CDTF">2020-11-10T23:04:11Z</dcterms:created>
  <dcterms:modified xsi:type="dcterms:W3CDTF">2022-02-22T01:11:23Z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0x0101009FAF426DE5356A42A484CB3A3F19E5C7</vt:lpwstr>
  </property>
</Properties>
</file>