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</p:sldMasterIdLst>
  <p:sldIdLst>
    <p:sldId id="256" r:id="rId6"/>
    <p:sldId id="257" r:id="rId7"/>
    <p:sldId id="268" r:id="rId8"/>
    <p:sldId id="258" r:id="rId9"/>
    <p:sldId id="259" r:id="rId10"/>
    <p:sldId id="260" r:id="rId11"/>
    <p:sldId id="261" r:id="rId12"/>
    <p:sldId id="263" r:id="rId13"/>
    <p:sldId id="262" r:id="rId14"/>
    <p:sldId id="266" r:id="rId15"/>
    <p:sldId id="264" r:id="rId16"/>
    <p:sldId id="269" r:id="rId17"/>
    <p:sldId id="270" r:id="rId18"/>
    <p:sldId id="26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6B2"/>
    <a:srgbClr val="87B9A1"/>
    <a:srgbClr val="35839C"/>
    <a:srgbClr val="D2D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6D17-DF0E-6144-A988-AFFD881EE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970" y="2780215"/>
            <a:ext cx="9144000" cy="1143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en-US" dirty="0"/>
              <a:t>Edit document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3D14D-AA42-F74D-A10F-19707ED1D1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0970" y="4107647"/>
            <a:ext cx="9144000" cy="657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87B9A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Longer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A9DC0-E2DE-424D-8841-E6C450A9ED10}"/>
              </a:ext>
            </a:extLst>
          </p:cNvPr>
          <p:cNvSpPr/>
          <p:nvPr userDrawn="1"/>
        </p:nvSpPr>
        <p:spPr>
          <a:xfrm flipV="1">
            <a:off x="711667" y="300236"/>
            <a:ext cx="10800000" cy="720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D1D224-431C-EC4E-BD9F-19AE5A0832D6}"/>
              </a:ext>
            </a:extLst>
          </p:cNvPr>
          <p:cNvSpPr txBox="1">
            <a:spLocks/>
          </p:cNvSpPr>
          <p:nvPr userDrawn="1"/>
        </p:nvSpPr>
        <p:spPr>
          <a:xfrm>
            <a:off x="1532834" y="5174445"/>
            <a:ext cx="9144000" cy="942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3200" kern="1200">
                <a:solidFill>
                  <a:srgbClr val="87B9A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87B9A1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93C35C"/>
              </a:buClr>
              <a:buSzPct val="75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rgbClr val="5596B2"/>
                </a:solidFill>
              </a:rPr>
              <a:t>Kia Whiti </a:t>
            </a:r>
            <a:r>
              <a:rPr lang="en-US" sz="2800" b="1" i="1" dirty="0" err="1">
                <a:solidFill>
                  <a:srgbClr val="5596B2"/>
                </a:solidFill>
              </a:rPr>
              <a:t>Tonu</a:t>
            </a:r>
            <a:endParaRPr lang="en-US" sz="2800" b="1" i="1" dirty="0">
              <a:solidFill>
                <a:srgbClr val="5596B2"/>
              </a:solidFill>
            </a:endParaRPr>
          </a:p>
          <a:p>
            <a:r>
              <a:rPr lang="en-US" sz="2000" i="1" dirty="0">
                <a:solidFill>
                  <a:srgbClr val="5596B2"/>
                </a:solidFill>
              </a:rPr>
              <a:t>To Shine Brightly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808DF-435B-43BF-94BD-C82C9FDCE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8321" y="1166111"/>
            <a:ext cx="31337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5179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6743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73984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73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8"/>
            <a:ext cx="10725636" cy="4348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34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4F510-E5C9-BA4F-9ED1-6991DDA0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C4DB-F335-AA48-B4FF-A850107ECF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3F7A5-738D-2943-B653-4D4B4E4C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7CDF0-055B-5640-8482-B28C0156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3FB4F-54C5-3445-8423-2F112A64F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8642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5179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36242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300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5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609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21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8"/>
            <a:ext cx="10725636" cy="4348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59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4F510-E5C9-BA4F-9ED1-6991DDA0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C4DB-F335-AA48-B4FF-A850107ECF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3F7A5-738D-2943-B653-4D4B4E4C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7CDF0-055B-5640-8482-B28C0156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3FB4F-54C5-3445-8423-2F112A64F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2129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93C73C76-7F6E-6749-BF1E-228223A475B2}"/>
              </a:ext>
            </a:extLst>
          </p:cNvPr>
          <p:cNvPicPr/>
          <p:nvPr userDrawn="1"/>
        </p:nvPicPr>
        <p:blipFill rotWithShape="1"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9675" y="5927724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7FCBD8D0-835C-1042-96B2-18CB277C7282}"/>
              </a:ext>
            </a:extLst>
          </p:cNvPr>
          <p:cNvPicPr/>
          <p:nvPr userDrawn="1"/>
        </p:nvPicPr>
        <p:blipFill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5596B2"/>
                </a:solidFill>
              </a:rPr>
              <a:t>© Centre for Social Impact NZ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40B73B-F0B4-DE4C-8284-D7742B5849E8}"/>
              </a:ext>
            </a:extLst>
          </p:cNvPr>
          <p:cNvSpPr/>
          <p:nvPr userDrawn="1"/>
        </p:nvSpPr>
        <p:spPr>
          <a:xfrm flipV="1">
            <a:off x="722424" y="336324"/>
            <a:ext cx="10736394" cy="288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36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87B9A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93C35C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59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</a:rPr>
              <a:t>© Centre for Social Impact NZ 2018</a:t>
            </a:r>
          </a:p>
        </p:txBody>
      </p:sp>
      <p:pic>
        <p:nvPicPr>
          <p:cNvPr id="12" name="Picture 11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E34C6615-559E-8847-A85C-96A37F1576B6}"/>
              </a:ext>
            </a:extLst>
          </p:cNvPr>
          <p:cNvPicPr/>
          <p:nvPr userDrawn="1"/>
        </p:nvPicPr>
        <p:blipFill rotWithShape="1">
          <a:blip r:embed="rId7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9675" y="5927725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DFB31DC6-D2F7-4646-A648-B1AC691E6AB6}"/>
              </a:ext>
            </a:extLst>
          </p:cNvPr>
          <p:cNvPicPr/>
          <p:nvPr userDrawn="1"/>
        </p:nvPicPr>
        <p:blipFill>
          <a:blip r:embed="rId7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6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85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BBCB95-E2B5-4225-A16C-6D223FEB1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331" y="2752673"/>
            <a:ext cx="9144000" cy="1143281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br>
              <a:rPr lang="en-NZ" dirty="0"/>
            </a:br>
            <a:br>
              <a:rPr lang="en-NZ" dirty="0"/>
            </a:br>
            <a:r>
              <a:rPr lang="en-NZ" i="1" dirty="0"/>
              <a:t>Wellbeing</a:t>
            </a:r>
            <a:endParaRPr lang="en-US" b="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CAB1CDE-EE22-4826-A4DA-33EC29444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332" y="4052563"/>
            <a:ext cx="9144000" cy="6579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3999"/>
              </a:lnSpc>
            </a:pPr>
            <a:r>
              <a:rPr lang="en-NZ" sz="3500" dirty="0"/>
              <a:t>The Ora of Self</a:t>
            </a:r>
          </a:p>
          <a:p>
            <a:pPr>
              <a:lnSpc>
                <a:spcPct val="113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8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5480-0130-435F-A09C-4F970CC4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Mauri </a:t>
            </a:r>
            <a:r>
              <a:rPr lang="en-US" dirty="0" err="1"/>
              <a:t>ora</a:t>
            </a:r>
            <a:endParaRPr lang="en-US" dirty="0"/>
          </a:p>
        </p:txBody>
      </p:sp>
      <p:sp>
        <p:nvSpPr>
          <p:cNvPr id="5" name="PouakaKuputuhi 4">
            <a:extLst>
              <a:ext uri="{FF2B5EF4-FFF2-40B4-BE49-F238E27FC236}">
                <a16:creationId xmlns:a16="http://schemas.microsoft.com/office/drawing/2014/main" id="{61DE16D6-F97E-4656-B7AD-93EA12467435}"/>
              </a:ext>
            </a:extLst>
          </p:cNvPr>
          <p:cNvSpPr txBox="1"/>
          <p:nvPr/>
        </p:nvSpPr>
        <p:spPr>
          <a:xfrm>
            <a:off x="2516933" y="2763521"/>
            <a:ext cx="7074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Mauri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ora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literally means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mauri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alive or life force alive. It is what gives us our get up and go. Potential is being realized and activated.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88111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Acknowledge you, us</a:t>
            </a:r>
          </a:p>
        </p:txBody>
      </p:sp>
      <p:pic>
        <p:nvPicPr>
          <p:cNvPr id="5" name="Puriwāhi Ihirangi 4" descr="Portrait of a woman dancing and laughing">
            <a:extLst>
              <a:ext uri="{FF2B5EF4-FFF2-40B4-BE49-F238E27FC236}">
                <a16:creationId xmlns:a16="http://schemas.microsoft.com/office/drawing/2014/main" id="{145B5A20-B0A7-4E91-8586-293AFCF4C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900" y="1885950"/>
            <a:ext cx="5920199" cy="4348163"/>
          </a:xfrm>
        </p:spPr>
      </p:pic>
    </p:spTree>
    <p:extLst>
      <p:ext uri="{BB962C8B-B14F-4D97-AF65-F5344CB8AC3E}">
        <p14:creationId xmlns:p14="http://schemas.microsoft.com/office/powerpoint/2010/main" val="275410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He </a:t>
            </a:r>
            <a:r>
              <a:rPr lang="en-NZ" dirty="0" err="1"/>
              <a:t>pātai</a:t>
            </a:r>
            <a:endParaRPr lang="en-NZ" dirty="0"/>
          </a:p>
        </p:txBody>
      </p:sp>
      <p:pic>
        <p:nvPicPr>
          <p:cNvPr id="9" name="Whakairoiro 8" descr="Question Mark">
            <a:extLst>
              <a:ext uri="{FF2B5EF4-FFF2-40B4-BE49-F238E27FC236}">
                <a16:creationId xmlns:a16="http://schemas.microsoft.com/office/drawing/2014/main" id="{6D1134AA-679A-46FE-89BA-F63116364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9182" y="1957691"/>
            <a:ext cx="3351179" cy="33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3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Kete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6BE0F1-A49D-429E-8900-71177A55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8"/>
            <a:ext cx="10725636" cy="4348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>
                <a:cs typeface="Arial"/>
              </a:rPr>
              <a:t>greatest skill is to breathe</a:t>
            </a:r>
          </a:p>
          <a:p>
            <a:r>
              <a:rPr lang="en-NZ" dirty="0">
                <a:cs typeface="Arial"/>
              </a:rPr>
              <a:t>know your </a:t>
            </a:r>
            <a:r>
              <a:rPr lang="en-NZ" dirty="0" err="1">
                <a:cs typeface="Arial"/>
              </a:rPr>
              <a:t>pūmanawa</a:t>
            </a:r>
            <a:endParaRPr lang="en-NZ" dirty="0">
              <a:cs typeface="Arial"/>
            </a:endParaRPr>
          </a:p>
          <a:p>
            <a:r>
              <a:rPr lang="en-NZ" dirty="0">
                <a:cs typeface="Arial"/>
              </a:rPr>
              <a:t>write it, say it</a:t>
            </a:r>
          </a:p>
          <a:p>
            <a:r>
              <a:rPr lang="en-NZ" dirty="0">
                <a:cs typeface="Arial"/>
              </a:rPr>
              <a:t>gratitude</a:t>
            </a:r>
          </a:p>
          <a:p>
            <a:r>
              <a:rPr lang="en-NZ" dirty="0">
                <a:cs typeface="Arial"/>
              </a:rPr>
              <a:t>value you &amp; value others</a:t>
            </a:r>
          </a:p>
          <a:p>
            <a:r>
              <a:rPr lang="en-NZ" dirty="0">
                <a:cs typeface="Arial"/>
              </a:rPr>
              <a:t>YouTube channel, Spotify.</a:t>
            </a:r>
          </a:p>
        </p:txBody>
      </p:sp>
      <p:pic>
        <p:nvPicPr>
          <p:cNvPr id="5" name="Pikitia 4" descr="He pikitia me te noho ana, iti, pēke, tawhito i roto&#10;&#10;Kua hangā aunoatia te whakaahuatanga">
            <a:extLst>
              <a:ext uri="{FF2B5EF4-FFF2-40B4-BE49-F238E27FC236}">
                <a16:creationId xmlns:a16="http://schemas.microsoft.com/office/drawing/2014/main" id="{DFF4570D-EED9-4E48-98AC-1EB2871B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067" y="1545152"/>
            <a:ext cx="5262351" cy="35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9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Karakia </a:t>
            </a:r>
            <a:r>
              <a:rPr lang="en-NZ" dirty="0" err="1"/>
              <a:t>Whakamutunga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DC6F-ECA0-437A-AFD9-04233BD8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dirty="0">
                <a:cs typeface="Arial"/>
              </a:rPr>
              <a:t>Kia tau, kia </a:t>
            </a:r>
            <a:r>
              <a:rPr lang="en-NZ" dirty="0" err="1">
                <a:cs typeface="Arial"/>
              </a:rPr>
              <a:t>tātou</a:t>
            </a:r>
            <a:r>
              <a:rPr lang="en-NZ" dirty="0">
                <a:cs typeface="Arial"/>
              </a:rPr>
              <a:t> </a:t>
            </a:r>
            <a:r>
              <a:rPr lang="en-NZ" dirty="0" err="1">
                <a:cs typeface="Arial"/>
              </a:rPr>
              <a:t>katoa</a:t>
            </a:r>
            <a:endParaRPr lang="en-NZ" dirty="0">
              <a:cs typeface="Arial"/>
            </a:endParaRPr>
          </a:p>
          <a:p>
            <a:pPr marL="0" indent="0">
              <a:buNone/>
            </a:pPr>
            <a:r>
              <a:rPr lang="en-NZ" dirty="0" err="1">
                <a:cs typeface="Arial"/>
              </a:rPr>
              <a:t>Te</a:t>
            </a:r>
            <a:r>
              <a:rPr lang="en-NZ" dirty="0">
                <a:cs typeface="Arial"/>
              </a:rPr>
              <a:t> </a:t>
            </a:r>
            <a:r>
              <a:rPr lang="en-NZ" dirty="0" err="1">
                <a:cs typeface="Arial"/>
              </a:rPr>
              <a:t>atawahi</a:t>
            </a:r>
            <a:r>
              <a:rPr lang="en-NZ" dirty="0">
                <a:cs typeface="Arial"/>
              </a:rPr>
              <a:t> o </a:t>
            </a:r>
            <a:r>
              <a:rPr lang="en-NZ" dirty="0" err="1">
                <a:cs typeface="Arial"/>
              </a:rPr>
              <a:t>te</a:t>
            </a:r>
            <a:r>
              <a:rPr lang="en-NZ" dirty="0">
                <a:cs typeface="Arial"/>
              </a:rPr>
              <a:t> tatou Ariki o </a:t>
            </a:r>
            <a:r>
              <a:rPr lang="en-NZ" dirty="0" err="1">
                <a:cs typeface="Arial"/>
              </a:rPr>
              <a:t>Ihu</a:t>
            </a:r>
            <a:r>
              <a:rPr lang="en-NZ" dirty="0">
                <a:cs typeface="Arial"/>
              </a:rPr>
              <a:t> </a:t>
            </a:r>
            <a:r>
              <a:rPr lang="en-NZ" dirty="0" err="1">
                <a:cs typeface="Arial"/>
              </a:rPr>
              <a:t>Karaiti</a:t>
            </a:r>
            <a:endParaRPr lang="en-NZ" dirty="0">
              <a:cs typeface="Arial"/>
            </a:endParaRPr>
          </a:p>
          <a:p>
            <a:pPr marL="0" indent="0">
              <a:buNone/>
            </a:pPr>
            <a:r>
              <a:rPr lang="en-NZ" dirty="0">
                <a:cs typeface="Arial"/>
              </a:rPr>
              <a:t>Me </a:t>
            </a:r>
            <a:r>
              <a:rPr lang="en-NZ" dirty="0" err="1">
                <a:cs typeface="Arial"/>
              </a:rPr>
              <a:t>te</a:t>
            </a:r>
            <a:r>
              <a:rPr lang="en-NZ" dirty="0">
                <a:cs typeface="Arial"/>
              </a:rPr>
              <a:t> Aroha o </a:t>
            </a:r>
            <a:r>
              <a:rPr lang="en-NZ" dirty="0" err="1">
                <a:cs typeface="Arial"/>
              </a:rPr>
              <a:t>te</a:t>
            </a:r>
            <a:r>
              <a:rPr lang="en-NZ" dirty="0">
                <a:cs typeface="Arial"/>
              </a:rPr>
              <a:t> Atua</a:t>
            </a:r>
          </a:p>
          <a:p>
            <a:pPr marL="0" indent="0">
              <a:buNone/>
            </a:pPr>
            <a:r>
              <a:rPr lang="en-NZ" dirty="0">
                <a:cs typeface="Arial"/>
              </a:rPr>
              <a:t>Me </a:t>
            </a:r>
            <a:r>
              <a:rPr lang="en-NZ" dirty="0" err="1">
                <a:cs typeface="Arial"/>
              </a:rPr>
              <a:t>te</a:t>
            </a:r>
            <a:r>
              <a:rPr lang="en-NZ" dirty="0">
                <a:cs typeface="Arial"/>
              </a:rPr>
              <a:t> </a:t>
            </a:r>
            <a:r>
              <a:rPr lang="en-NZ" dirty="0" err="1">
                <a:cs typeface="Arial"/>
              </a:rPr>
              <a:t>whiwhinga</a:t>
            </a:r>
            <a:r>
              <a:rPr lang="en-NZ" dirty="0">
                <a:cs typeface="Arial"/>
              </a:rPr>
              <a:t> </a:t>
            </a:r>
            <a:r>
              <a:rPr lang="en-NZ" dirty="0" err="1">
                <a:cs typeface="Arial"/>
              </a:rPr>
              <a:t>tahitanga</a:t>
            </a:r>
            <a:endParaRPr lang="en-NZ" dirty="0">
              <a:cs typeface="Arial"/>
            </a:endParaRPr>
          </a:p>
          <a:p>
            <a:pPr marL="0" indent="0">
              <a:buNone/>
            </a:pPr>
            <a:r>
              <a:rPr lang="en-NZ" dirty="0">
                <a:cs typeface="Arial"/>
              </a:rPr>
              <a:t>Ki </a:t>
            </a:r>
            <a:r>
              <a:rPr lang="en-NZ" dirty="0" err="1">
                <a:cs typeface="Arial"/>
              </a:rPr>
              <a:t>te</a:t>
            </a:r>
            <a:r>
              <a:rPr lang="en-NZ" dirty="0">
                <a:cs typeface="Arial"/>
              </a:rPr>
              <a:t> </a:t>
            </a:r>
            <a:r>
              <a:rPr lang="en-NZ" dirty="0" err="1">
                <a:cs typeface="Arial"/>
              </a:rPr>
              <a:t>wairua</a:t>
            </a:r>
            <a:r>
              <a:rPr lang="en-NZ" dirty="0">
                <a:cs typeface="Arial"/>
              </a:rPr>
              <a:t> </a:t>
            </a:r>
            <a:r>
              <a:rPr lang="en-NZ" dirty="0" err="1">
                <a:cs typeface="Arial"/>
              </a:rPr>
              <a:t>tapu</a:t>
            </a:r>
            <a:endParaRPr lang="en-NZ" dirty="0">
              <a:cs typeface="Arial"/>
            </a:endParaRPr>
          </a:p>
          <a:p>
            <a:pPr marL="0" indent="0">
              <a:buNone/>
            </a:pPr>
            <a:r>
              <a:rPr lang="en-NZ" dirty="0">
                <a:cs typeface="Arial"/>
              </a:rPr>
              <a:t>Ake </a:t>
            </a:r>
            <a:r>
              <a:rPr lang="en-NZ" dirty="0" err="1">
                <a:cs typeface="Arial"/>
              </a:rPr>
              <a:t>ake</a:t>
            </a:r>
            <a:r>
              <a:rPr lang="en-NZ" dirty="0">
                <a:cs typeface="Arial"/>
              </a:rPr>
              <a:t> </a:t>
            </a:r>
            <a:r>
              <a:rPr lang="en-NZ" dirty="0" err="1">
                <a:cs typeface="Arial"/>
              </a:rPr>
              <a:t>ake</a:t>
            </a:r>
            <a:endParaRPr lang="en-NZ" dirty="0">
              <a:cs typeface="Arial"/>
            </a:endParaRPr>
          </a:p>
          <a:p>
            <a:pPr marL="0" indent="0">
              <a:buNone/>
            </a:pPr>
            <a:r>
              <a:rPr lang="en-NZ" dirty="0">
                <a:cs typeface="Arial"/>
              </a:rPr>
              <a:t>amine</a:t>
            </a:r>
          </a:p>
        </p:txBody>
      </p:sp>
    </p:spTree>
    <p:extLst>
      <p:ext uri="{BB962C8B-B14F-4D97-AF65-F5344CB8AC3E}">
        <p14:creationId xmlns:p14="http://schemas.microsoft.com/office/powerpoint/2010/main" val="235998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 anchor="ctr">
            <a:normAutofit/>
          </a:bodyPr>
          <a:lstStyle/>
          <a:p>
            <a:r>
              <a:rPr lang="en-NZ" dirty="0"/>
              <a:t>Survey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3E897B-3857-4CAC-9CE0-914CAD0AC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66561"/>
            <a:ext cx="5181600" cy="3136642"/>
          </a:xfrm>
        </p:spPr>
        <p:txBody>
          <a:bodyPr/>
          <a:lstStyle/>
          <a:p>
            <a:r>
              <a:rPr lang="en-NZ" dirty="0"/>
              <a:t>The survey link is available in the ‘Chat’ function.</a:t>
            </a:r>
          </a:p>
          <a:p>
            <a:r>
              <a:rPr lang="en-NZ" dirty="0"/>
              <a:t>Your feedback is greatly appreciated.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DE91ED-D459-498C-A5FA-627E15C0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708" y="2266561"/>
            <a:ext cx="3109571" cy="29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5480-0130-435F-A09C-4F970CC4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Karakia </a:t>
            </a:r>
            <a:r>
              <a:rPr lang="en-US" dirty="0" err="1"/>
              <a:t>Tīmatanga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E22D-DDE6-4126-95D1-3E96E65C9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He </a:t>
            </a:r>
            <a:r>
              <a:rPr lang="en-NZ" dirty="0" err="1"/>
              <a:t>hōnore</a:t>
            </a:r>
            <a:r>
              <a:rPr lang="en-NZ" dirty="0"/>
              <a:t> he </a:t>
            </a:r>
            <a:r>
              <a:rPr lang="en-NZ" dirty="0" err="1"/>
              <a:t>korōria</a:t>
            </a:r>
            <a:r>
              <a:rPr lang="en-NZ" dirty="0"/>
              <a:t>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Atua</a:t>
            </a:r>
          </a:p>
          <a:p>
            <a:pPr marL="0" indent="0">
              <a:buNone/>
            </a:pPr>
            <a:r>
              <a:rPr lang="en-NZ" dirty="0"/>
              <a:t>He </a:t>
            </a:r>
            <a:r>
              <a:rPr lang="en-NZ" dirty="0" err="1"/>
              <a:t>maungārongo</a:t>
            </a:r>
            <a:r>
              <a:rPr lang="en-NZ" dirty="0"/>
              <a:t>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whenua</a:t>
            </a:r>
          </a:p>
          <a:p>
            <a:pPr marL="0" indent="0">
              <a:buNone/>
            </a:pPr>
            <a:r>
              <a:rPr lang="en-NZ" dirty="0"/>
              <a:t>He </a:t>
            </a:r>
            <a:r>
              <a:rPr lang="en-NZ" dirty="0" err="1"/>
              <a:t>whakaaro</a:t>
            </a:r>
            <a:r>
              <a:rPr lang="en-NZ" dirty="0"/>
              <a:t> pai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/>
              <a:t>nga</a:t>
            </a:r>
            <a:r>
              <a:rPr lang="en-NZ" dirty="0"/>
              <a:t> </a:t>
            </a:r>
            <a:r>
              <a:rPr lang="en-NZ" dirty="0" err="1"/>
              <a:t>tāngata</a:t>
            </a:r>
            <a:r>
              <a:rPr lang="en-NZ" dirty="0"/>
              <a:t> </a:t>
            </a:r>
            <a:r>
              <a:rPr lang="en-NZ" dirty="0" err="1"/>
              <a:t>katoa</a:t>
            </a:r>
            <a:r>
              <a:rPr lang="en-NZ" dirty="0"/>
              <a:t>.</a:t>
            </a:r>
          </a:p>
          <a:p>
            <a:pPr marL="0" indent="0">
              <a:buNone/>
            </a:pPr>
            <a:r>
              <a:rPr lang="en-NZ" dirty="0" err="1"/>
              <a:t>Hangā</a:t>
            </a:r>
            <a:r>
              <a:rPr lang="en-NZ" dirty="0"/>
              <a:t> e </a:t>
            </a:r>
            <a:r>
              <a:rPr lang="en-NZ" dirty="0" err="1"/>
              <a:t>te</a:t>
            </a:r>
            <a:r>
              <a:rPr lang="en-NZ" dirty="0"/>
              <a:t> Atua he </a:t>
            </a:r>
            <a:r>
              <a:rPr lang="en-NZ" dirty="0" err="1"/>
              <a:t>ngākau</a:t>
            </a:r>
            <a:r>
              <a:rPr lang="en-NZ" dirty="0"/>
              <a:t> </a:t>
            </a:r>
            <a:r>
              <a:rPr lang="en-NZ" dirty="0" err="1"/>
              <a:t>hou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Ki roto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/>
              <a:t>tēnā</a:t>
            </a:r>
            <a:r>
              <a:rPr lang="en-NZ" dirty="0"/>
              <a:t> o </a:t>
            </a:r>
            <a:r>
              <a:rPr lang="en-NZ" dirty="0" err="1"/>
              <a:t>mātou</a:t>
            </a:r>
            <a:endParaRPr lang="en-NZ" dirty="0"/>
          </a:p>
          <a:p>
            <a:pPr marL="0" indent="0">
              <a:buNone/>
            </a:pPr>
            <a:r>
              <a:rPr lang="en-NZ" dirty="0" err="1"/>
              <a:t>Whakatōnga</a:t>
            </a:r>
            <a:r>
              <a:rPr lang="en-NZ" dirty="0"/>
              <a:t> </a:t>
            </a:r>
            <a:r>
              <a:rPr lang="en-NZ" dirty="0" err="1"/>
              <a:t>tōu</a:t>
            </a:r>
            <a:r>
              <a:rPr lang="en-NZ" dirty="0"/>
              <a:t> Wairua </a:t>
            </a:r>
            <a:r>
              <a:rPr lang="en-NZ" dirty="0" err="1"/>
              <a:t>Tapu</a:t>
            </a:r>
            <a:endParaRPr lang="en-NZ" dirty="0"/>
          </a:p>
          <a:p>
            <a:pPr marL="0" indent="0">
              <a:buNone/>
            </a:pPr>
            <a:r>
              <a:rPr lang="en-NZ" dirty="0" err="1"/>
              <a:t>Hei</a:t>
            </a:r>
            <a:r>
              <a:rPr lang="en-NZ" dirty="0"/>
              <a:t> </a:t>
            </a:r>
            <a:r>
              <a:rPr lang="en-NZ" dirty="0" err="1"/>
              <a:t>āwhia</a:t>
            </a:r>
            <a:r>
              <a:rPr lang="en-NZ" dirty="0"/>
              <a:t> </a:t>
            </a:r>
            <a:r>
              <a:rPr lang="en-NZ" dirty="0" err="1"/>
              <a:t>hei</a:t>
            </a:r>
            <a:r>
              <a:rPr lang="en-NZ" dirty="0"/>
              <a:t> </a:t>
            </a:r>
            <a:r>
              <a:rPr lang="en-NZ" dirty="0" err="1"/>
              <a:t>tohutohu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a </a:t>
            </a:r>
            <a:r>
              <a:rPr lang="en-NZ" dirty="0" err="1"/>
              <a:t>mātou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Ake </a:t>
            </a:r>
            <a:r>
              <a:rPr lang="en-NZ" dirty="0" err="1"/>
              <a:t>ake</a:t>
            </a:r>
            <a:r>
              <a:rPr lang="en-NZ" dirty="0"/>
              <a:t> </a:t>
            </a:r>
            <a:r>
              <a:rPr lang="en-NZ" dirty="0" err="1"/>
              <a:t>ake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Amine</a:t>
            </a:r>
          </a:p>
        </p:txBody>
      </p:sp>
    </p:spTree>
    <p:extLst>
      <p:ext uri="{BB962C8B-B14F-4D97-AF65-F5344CB8AC3E}">
        <p14:creationId xmlns:p14="http://schemas.microsoft.com/office/powerpoint/2010/main" val="238479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5480-0130-435F-A09C-4F970CC4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 </a:t>
            </a:r>
            <a:r>
              <a:rPr lang="en-US" dirty="0" err="1"/>
              <a:t>āu</a:t>
            </a:r>
            <a:endParaRPr lang="en-US" dirty="0"/>
          </a:p>
        </p:txBody>
      </p:sp>
      <p:pic>
        <p:nvPicPr>
          <p:cNvPr id="5" name="Puriwāhi Ihirangi 4" descr="He pikitia me te tangata, wahine, pupuri ana, tū ana i roto&#10;&#10;Kua hangā aunoatia te whakaahuatanga">
            <a:extLst>
              <a:ext uri="{FF2B5EF4-FFF2-40B4-BE49-F238E27FC236}">
                <a16:creationId xmlns:a16="http://schemas.microsoft.com/office/drawing/2014/main" id="{E9E8E6CD-17B2-45E2-A76F-EA28983F0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246" y="1483930"/>
            <a:ext cx="3261122" cy="4348163"/>
          </a:xfrm>
        </p:spPr>
      </p:pic>
    </p:spTree>
    <p:extLst>
      <p:ext uri="{BB962C8B-B14F-4D97-AF65-F5344CB8AC3E}">
        <p14:creationId xmlns:p14="http://schemas.microsoft.com/office/powerpoint/2010/main" val="387214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Whakawhānauatanga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DC6F-ECA0-437A-AFD9-04233BD8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>
                <a:cs typeface="Arial"/>
              </a:rPr>
              <a:t>Name</a:t>
            </a:r>
          </a:p>
          <a:p>
            <a:r>
              <a:rPr lang="en-NZ" dirty="0">
                <a:cs typeface="Arial"/>
              </a:rPr>
              <a:t>Kei </a:t>
            </a:r>
            <a:r>
              <a:rPr lang="en-NZ" dirty="0" err="1">
                <a:cs typeface="Arial"/>
              </a:rPr>
              <a:t>whea</a:t>
            </a:r>
            <a:r>
              <a:rPr lang="en-NZ" dirty="0">
                <a:cs typeface="Arial"/>
              </a:rPr>
              <a:t>?</a:t>
            </a:r>
          </a:p>
          <a:p>
            <a:r>
              <a:rPr lang="en-NZ" dirty="0">
                <a:cs typeface="Arial"/>
              </a:rPr>
              <a:t>Mahi</a:t>
            </a:r>
          </a:p>
          <a:p>
            <a:r>
              <a:rPr lang="en-NZ" dirty="0">
                <a:cs typeface="Arial"/>
              </a:rPr>
              <a:t>What do you love about your role</a:t>
            </a:r>
          </a:p>
          <a:p>
            <a:r>
              <a:rPr lang="en-NZ" dirty="0">
                <a:cs typeface="Arial"/>
              </a:rPr>
              <a:t>What is your favourite place</a:t>
            </a:r>
          </a:p>
          <a:p>
            <a:r>
              <a:rPr lang="en-NZ" dirty="0">
                <a:cs typeface="Arial"/>
              </a:rPr>
              <a:t>Favourite kai</a:t>
            </a:r>
          </a:p>
          <a:p>
            <a:endParaRPr lang="en-NZ" dirty="0" err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06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2020 reflection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DC6F-ECA0-437A-AFD9-04233BD8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i="1" dirty="0">
                <a:cs typeface="Arial"/>
              </a:rPr>
              <a:t>‘From the most uncomfortable spaces comes the greatest growth’</a:t>
            </a:r>
          </a:p>
          <a:p>
            <a:r>
              <a:rPr lang="en-NZ" dirty="0">
                <a:cs typeface="Arial"/>
              </a:rPr>
              <a:t>what an incredible year it’s been</a:t>
            </a:r>
          </a:p>
          <a:p>
            <a:r>
              <a:rPr lang="en-NZ" dirty="0">
                <a:cs typeface="Arial"/>
              </a:rPr>
              <a:t>we have much to reflect on</a:t>
            </a:r>
          </a:p>
          <a:p>
            <a:r>
              <a:rPr lang="en-NZ" dirty="0">
                <a:cs typeface="Arial"/>
              </a:rPr>
              <a:t>lived with uncertainty</a:t>
            </a:r>
          </a:p>
          <a:p>
            <a:r>
              <a:rPr lang="en-NZ" dirty="0">
                <a:cs typeface="Arial"/>
              </a:rPr>
              <a:t>the juggle – </a:t>
            </a:r>
            <a:r>
              <a:rPr lang="en-NZ" dirty="0" err="1">
                <a:cs typeface="Arial"/>
              </a:rPr>
              <a:t>whānau</a:t>
            </a:r>
            <a:r>
              <a:rPr lang="en-NZ" dirty="0">
                <a:cs typeface="Arial"/>
              </a:rPr>
              <a:t> &amp; mahi plus, plus, plus</a:t>
            </a:r>
          </a:p>
          <a:p>
            <a:r>
              <a:rPr lang="en-NZ" dirty="0" err="1">
                <a:solidFill>
                  <a:schemeClr val="tx1">
                    <a:lumMod val="50000"/>
                  </a:schemeClr>
                </a:solidFill>
                <a:cs typeface="Arial"/>
              </a:rPr>
              <a:t>hinengaro</a:t>
            </a:r>
            <a:r>
              <a:rPr lang="en-NZ" dirty="0">
                <a:solidFill>
                  <a:schemeClr val="tx1">
                    <a:lumMod val="50000"/>
                  </a:schemeClr>
                </a:solidFill>
                <a:cs typeface="Arial"/>
              </a:rPr>
              <a:t>, our </a:t>
            </a:r>
            <a:r>
              <a:rPr lang="en-NZ" dirty="0" err="1">
                <a:solidFill>
                  <a:schemeClr val="tx1">
                    <a:lumMod val="50000"/>
                  </a:schemeClr>
                </a:solidFill>
                <a:cs typeface="Arial"/>
              </a:rPr>
              <a:t>pou</a:t>
            </a:r>
            <a:r>
              <a:rPr lang="en-NZ" dirty="0">
                <a:solidFill>
                  <a:schemeClr val="tx1">
                    <a:lumMod val="50000"/>
                  </a:schemeClr>
                </a:solidFill>
                <a:cs typeface="Arial"/>
              </a:rPr>
              <a:t> of mental and emotional capability &amp; capacity</a:t>
            </a:r>
          </a:p>
          <a:p>
            <a:r>
              <a:rPr lang="en-NZ" dirty="0" err="1">
                <a:cs typeface="Arial"/>
              </a:rPr>
              <a:t>hōnonga</a:t>
            </a:r>
            <a:r>
              <a:rPr lang="en-NZ" dirty="0">
                <a:cs typeface="Arial"/>
              </a:rPr>
              <a:t>, connection.</a:t>
            </a:r>
          </a:p>
          <a:p>
            <a:pPr marL="0" indent="0">
              <a:buNone/>
            </a:pPr>
            <a:endParaRPr lang="en-N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3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Self awareness &amp; self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DC6F-ECA0-437A-AFD9-04233BD8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>
                <a:cs typeface="Arial"/>
              </a:rPr>
              <a:t>Our knowledge of self awareness.</a:t>
            </a:r>
          </a:p>
          <a:p>
            <a:r>
              <a:rPr lang="en-NZ" dirty="0">
                <a:cs typeface="Arial"/>
              </a:rPr>
              <a:t>What is your awareness of self?</a:t>
            </a:r>
          </a:p>
          <a:p>
            <a:r>
              <a:rPr lang="en-NZ" dirty="0">
                <a:cs typeface="Arial"/>
              </a:rPr>
              <a:t>What do you do for your own self care?</a:t>
            </a:r>
          </a:p>
          <a:p>
            <a:r>
              <a:rPr lang="en-NZ" dirty="0">
                <a:cs typeface="Arial"/>
              </a:rPr>
              <a:t>Describe what that looks like, feel, smell, </a:t>
            </a:r>
            <a:br>
              <a:rPr lang="en-NZ" dirty="0">
                <a:cs typeface="Arial"/>
              </a:rPr>
            </a:br>
            <a:r>
              <a:rPr lang="en-NZ" dirty="0">
                <a:cs typeface="Arial"/>
              </a:rPr>
              <a:t>sound and /or taste feel like to you.</a:t>
            </a:r>
          </a:p>
          <a:p>
            <a:endParaRPr lang="en-N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39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Pūmanawa</a:t>
            </a:r>
            <a:r>
              <a:rPr lang="en-NZ" dirty="0"/>
              <a:t> &amp; </a:t>
            </a:r>
            <a:r>
              <a:rPr lang="en-NZ" dirty="0" err="1"/>
              <a:t>pūkenga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DC6F-ECA0-437A-AFD9-04233BD8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>
                <a:cs typeface="Arial"/>
              </a:rPr>
              <a:t>What is your </a:t>
            </a:r>
            <a:r>
              <a:rPr lang="en-NZ" dirty="0" err="1">
                <a:cs typeface="Arial"/>
              </a:rPr>
              <a:t>pūmanawa</a:t>
            </a:r>
            <a:r>
              <a:rPr lang="en-NZ" dirty="0">
                <a:cs typeface="Arial"/>
              </a:rPr>
              <a:t>?  </a:t>
            </a:r>
          </a:p>
          <a:p>
            <a:pPr lvl="1"/>
            <a:r>
              <a:rPr lang="en-NZ" dirty="0">
                <a:cs typeface="Arial"/>
              </a:rPr>
              <a:t>your tupuna, God given, ancestral talent</a:t>
            </a:r>
          </a:p>
          <a:p>
            <a:pPr lvl="1"/>
            <a:r>
              <a:rPr lang="en-NZ" dirty="0">
                <a:cs typeface="Arial"/>
              </a:rPr>
              <a:t>your superpower</a:t>
            </a:r>
          </a:p>
          <a:p>
            <a:pPr lvl="1"/>
            <a:r>
              <a:rPr lang="en-NZ" dirty="0">
                <a:cs typeface="Arial"/>
              </a:rPr>
              <a:t>your magic.</a:t>
            </a:r>
          </a:p>
          <a:p>
            <a:r>
              <a:rPr lang="en-NZ" dirty="0">
                <a:cs typeface="Arial"/>
              </a:rPr>
              <a:t>How do utilise your </a:t>
            </a:r>
            <a:r>
              <a:rPr lang="en-NZ" dirty="0" err="1">
                <a:cs typeface="Arial"/>
              </a:rPr>
              <a:t>pūmanawa</a:t>
            </a:r>
            <a:r>
              <a:rPr lang="en-NZ" dirty="0">
                <a:cs typeface="Arial"/>
              </a:rPr>
              <a:t> and how does that reflect or show up in your:</a:t>
            </a:r>
          </a:p>
          <a:p>
            <a:pPr lvl="1"/>
            <a:r>
              <a:rPr lang="en-NZ" dirty="0">
                <a:cs typeface="Arial"/>
              </a:rPr>
              <a:t>mahi</a:t>
            </a:r>
          </a:p>
          <a:p>
            <a:pPr lvl="1"/>
            <a:r>
              <a:rPr lang="en-NZ" dirty="0" err="1">
                <a:cs typeface="Arial"/>
              </a:rPr>
              <a:t>whānau</a:t>
            </a:r>
            <a:r>
              <a:rPr lang="en-NZ" dirty="0">
                <a:cs typeface="Arial"/>
              </a:rPr>
              <a:t>.</a:t>
            </a:r>
          </a:p>
          <a:p>
            <a:endParaRPr lang="en-NZ" dirty="0">
              <a:cs typeface="Arial"/>
            </a:endParaRPr>
          </a:p>
          <a:p>
            <a:endParaRPr lang="en-NZ" dirty="0" err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7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purpose of </a:t>
            </a:r>
            <a:r>
              <a:rPr lang="en-NZ" dirty="0" err="1"/>
              <a:t>ora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DC6F-ECA0-437A-AFD9-04233BD8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>
                <a:cs typeface="Arial"/>
              </a:rPr>
              <a:t>personal growth</a:t>
            </a:r>
          </a:p>
          <a:p>
            <a:r>
              <a:rPr lang="en-NZ" dirty="0">
                <a:cs typeface="Arial"/>
              </a:rPr>
              <a:t>flourishing</a:t>
            </a:r>
          </a:p>
          <a:p>
            <a:r>
              <a:rPr lang="en-NZ" dirty="0">
                <a:cs typeface="Arial"/>
              </a:rPr>
              <a:t>you, people are our greatest asset</a:t>
            </a:r>
          </a:p>
          <a:p>
            <a:r>
              <a:rPr lang="en-NZ" dirty="0">
                <a:cs typeface="Arial"/>
              </a:rPr>
              <a:t>ripple effect from self to </a:t>
            </a:r>
            <a:r>
              <a:rPr lang="en-NZ" dirty="0" err="1">
                <a:cs typeface="Arial"/>
              </a:rPr>
              <a:t>whānau</a:t>
            </a:r>
            <a:r>
              <a:rPr lang="en-NZ" dirty="0">
                <a:cs typeface="Arial"/>
              </a:rPr>
              <a:t> to our communities</a:t>
            </a:r>
          </a:p>
          <a:p>
            <a:r>
              <a:rPr lang="en-NZ" dirty="0">
                <a:cs typeface="Arial"/>
              </a:rPr>
              <a:t>places &amp; spaces that fill &amp; fuel you</a:t>
            </a:r>
          </a:p>
          <a:p>
            <a:r>
              <a:rPr lang="en-NZ" dirty="0">
                <a:cs typeface="Arial"/>
              </a:rPr>
              <a:t>looks like different things to different people.</a:t>
            </a:r>
          </a:p>
        </p:txBody>
      </p:sp>
    </p:spTree>
    <p:extLst>
      <p:ext uri="{BB962C8B-B14F-4D97-AF65-F5344CB8AC3E}">
        <p14:creationId xmlns:p14="http://schemas.microsoft.com/office/powerpoint/2010/main" val="328339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</a:t>
            </a:r>
            <a:r>
              <a:rPr lang="en-NZ" dirty="0" err="1"/>
              <a:t>ora</a:t>
            </a:r>
            <a:r>
              <a:rPr lang="en-NZ" dirty="0"/>
              <a:t> of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DC6F-ECA0-437A-AFD9-04233BD8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>
                <a:cs typeface="Arial"/>
              </a:rPr>
              <a:t>it begins with you</a:t>
            </a:r>
          </a:p>
          <a:p>
            <a:r>
              <a:rPr lang="en-NZ" dirty="0">
                <a:cs typeface="Arial"/>
              </a:rPr>
              <a:t>unashamedly utilise your </a:t>
            </a:r>
            <a:r>
              <a:rPr lang="en-NZ" dirty="0" err="1">
                <a:cs typeface="Arial"/>
              </a:rPr>
              <a:t>pūmanawa</a:t>
            </a:r>
            <a:endParaRPr lang="en-NZ" dirty="0">
              <a:cs typeface="Arial"/>
            </a:endParaRPr>
          </a:p>
          <a:p>
            <a:r>
              <a:rPr lang="en-NZ" dirty="0">
                <a:cs typeface="Arial"/>
              </a:rPr>
              <a:t>acknowledge the courage &amp; bravery</a:t>
            </a:r>
          </a:p>
          <a:p>
            <a:r>
              <a:rPr lang="en-NZ" dirty="0" err="1">
                <a:cs typeface="Arial"/>
              </a:rPr>
              <a:t>hā</a:t>
            </a:r>
            <a:endParaRPr lang="en-NZ" dirty="0">
              <a:cs typeface="Arial"/>
            </a:endParaRPr>
          </a:p>
          <a:p>
            <a:r>
              <a:rPr lang="en-NZ" dirty="0">
                <a:cs typeface="Arial"/>
              </a:rPr>
              <a:t>listening to self, to others.</a:t>
            </a:r>
          </a:p>
          <a:p>
            <a:pPr marL="0" indent="0">
              <a:buNone/>
            </a:pPr>
            <a:endParaRPr lang="en-NZ" dirty="0">
              <a:cs typeface="Arial"/>
            </a:endParaRPr>
          </a:p>
          <a:p>
            <a:endParaRPr lang="en-N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72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I Colour theme 2018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7A8966DD-6220-D948-8320-7E09A8FBF110}"/>
    </a:ext>
  </a:extLst>
</a:theme>
</file>

<file path=ppt/theme/theme2.xml><?xml version="1.0" encoding="utf-8"?>
<a:theme xmlns:a="http://schemas.openxmlformats.org/drawingml/2006/main" name="1_Office Theme">
  <a:themeElements>
    <a:clrScheme name="CSI Colour theme 2018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577B234D-4F42-684A-B6C6-978B976B0D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B2A449B688E4A8659E97D39967071" ma:contentTypeVersion="12" ma:contentTypeDescription="Create a new document." ma:contentTypeScope="" ma:versionID="1142cdc22bf42a4876ea80b6b655f16f">
  <xsd:schema xmlns:xsd="http://www.w3.org/2001/XMLSchema" xmlns:xs="http://www.w3.org/2001/XMLSchema" xmlns:p="http://schemas.microsoft.com/office/2006/metadata/properties" xmlns:ns3="52d88f80-3e8f-4c84-84b9-549cc5d31e1d" xmlns:ns4="6dc5db03-e889-4c93-9edf-d9de7f100503" targetNamespace="http://schemas.microsoft.com/office/2006/metadata/properties" ma:root="true" ma:fieldsID="fd93579857d91cd13b70dc9cc91d760e" ns3:_="" ns4:_="">
    <xsd:import namespace="52d88f80-3e8f-4c84-84b9-549cc5d31e1d"/>
    <xsd:import namespace="6dc5db03-e889-4c93-9edf-d9de7f1005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88f80-3e8f-4c84-84b9-549cc5d31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5db03-e889-4c93-9edf-d9de7f1005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126C6C-618B-4199-B29E-25DEC5F524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d88f80-3e8f-4c84-84b9-549cc5d31e1d"/>
    <ds:schemaRef ds:uri="6dc5db03-e889-4c93-9edf-d9de7f1005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E61230-E668-4261-9AA5-D59454CA41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845AFB-B1DC-4353-8833-5B0BAFAD0B0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52d88f80-3e8f-4c84-84b9-549cc5d31e1d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dc5db03-e889-4c93-9edf-d9de7f1005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404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Courier New</vt:lpstr>
      <vt:lpstr>Wingdings</vt:lpstr>
      <vt:lpstr>Office Theme</vt:lpstr>
      <vt:lpstr>1_Office Theme</vt:lpstr>
      <vt:lpstr>   Wellbeing</vt:lpstr>
      <vt:lpstr>Karakia Tīmatanga</vt:lpstr>
      <vt:lpstr>Ko āu</vt:lpstr>
      <vt:lpstr>Whakawhānauatanga</vt:lpstr>
      <vt:lpstr>2020 reflection </vt:lpstr>
      <vt:lpstr>Self awareness &amp; self care</vt:lpstr>
      <vt:lpstr>Pūmanawa &amp; pūkenga</vt:lpstr>
      <vt:lpstr>The purpose of ora</vt:lpstr>
      <vt:lpstr>The ora of self</vt:lpstr>
      <vt:lpstr>Mauri ora</vt:lpstr>
      <vt:lpstr>Acknowledge you, us</vt:lpstr>
      <vt:lpstr>He pātai</vt:lpstr>
      <vt:lpstr>Kete</vt:lpstr>
      <vt:lpstr>Karakia Whakamutunga</vt:lpstr>
      <vt:lpstr>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</dc:title>
  <dc:creator>Aggie Makuati-Afitu</dc:creator>
  <cp:lastModifiedBy>Aimee Bird</cp:lastModifiedBy>
  <cp:revision>4</cp:revision>
  <dcterms:created xsi:type="dcterms:W3CDTF">2020-11-23T19:09:55Z</dcterms:created>
  <dcterms:modified xsi:type="dcterms:W3CDTF">2022-02-23T21:34:58Z</dcterms:modified>
</cp:coreProperties>
</file>