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33"/>
  </p:notesMasterIdLst>
  <p:handoutMasterIdLst>
    <p:handoutMasterId r:id="rId34"/>
  </p:handoutMasterIdLst>
  <p:sldIdLst>
    <p:sldId id="256" r:id="rId6"/>
    <p:sldId id="259" r:id="rId7"/>
    <p:sldId id="257" r:id="rId8"/>
    <p:sldId id="258" r:id="rId9"/>
    <p:sldId id="260" r:id="rId10"/>
    <p:sldId id="335" r:id="rId11"/>
    <p:sldId id="262" r:id="rId12"/>
    <p:sldId id="330" r:id="rId13"/>
    <p:sldId id="331" r:id="rId14"/>
    <p:sldId id="349" r:id="rId15"/>
    <p:sldId id="351" r:id="rId16"/>
    <p:sldId id="326" r:id="rId17"/>
    <p:sldId id="332" r:id="rId18"/>
    <p:sldId id="263" r:id="rId19"/>
    <p:sldId id="353" r:id="rId20"/>
    <p:sldId id="341" r:id="rId21"/>
    <p:sldId id="343" r:id="rId22"/>
    <p:sldId id="340" r:id="rId23"/>
    <p:sldId id="354" r:id="rId24"/>
    <p:sldId id="334" r:id="rId25"/>
    <p:sldId id="348" r:id="rId26"/>
    <p:sldId id="355" r:id="rId27"/>
    <p:sldId id="356" r:id="rId28"/>
    <p:sldId id="357" r:id="rId29"/>
    <p:sldId id="358" r:id="rId30"/>
    <p:sldId id="328" r:id="rId31"/>
    <p:sldId id="32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lack" initials="AB" lastIdx="3" clrIdx="0">
    <p:extLst>
      <p:ext uri="{19B8F6BF-5375-455C-9EA6-DF929625EA0E}">
        <p15:presenceInfo xmlns:p15="http://schemas.microsoft.com/office/powerpoint/2012/main" userId="S::andrea.black@csinz.org::811beec5-ff96-45af-b98d-511b7249ea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6B2"/>
    <a:srgbClr val="D2DC36"/>
    <a:srgbClr val="87B9A1"/>
    <a:srgbClr val="35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99"/>
  </p:normalViewPr>
  <p:slideViewPr>
    <p:cSldViewPr snapToGrid="0" snapToObjects="1">
      <p:cViewPr varScale="1">
        <p:scale>
          <a:sx n="69" d="100"/>
          <a:sy n="69" d="100"/>
        </p:scale>
        <p:origin x="259" y="58"/>
      </p:cViewPr>
      <p:guideLst/>
    </p:cSldViewPr>
  </p:slideViewPr>
  <p:outlineViewPr>
    <p:cViewPr>
      <p:scale>
        <a:sx n="33" d="100"/>
        <a:sy n="33" d="100"/>
      </p:scale>
      <p:origin x="0" y="-1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3362"/>
    </p:cViewPr>
  </p:sorterViewPr>
  <p:notesViewPr>
    <p:cSldViewPr snapToGrid="0" snapToObjects="1">
      <p:cViewPr varScale="1">
        <p:scale>
          <a:sx n="83" d="100"/>
          <a:sy n="83" d="100"/>
        </p:scale>
        <p:origin x="39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A468B-0C47-DC4A-AA33-DF6165C47DF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A9BF5D02-B7D4-F742-9EDB-D6300682AD5E}">
      <dgm:prSet phldrT="[Text]" custT="1"/>
      <dgm:spPr>
        <a:solidFill>
          <a:srgbClr val="93C35C"/>
        </a:solidFill>
      </dgm:spPr>
      <dgm:t>
        <a:bodyPr/>
        <a:lstStyle/>
        <a:p>
          <a:pPr>
            <a:spcBef>
              <a:spcPts val="1200"/>
            </a:spcBef>
          </a:pPr>
          <a:r>
            <a:rPr lang="en-GB" sz="1900" dirty="0">
              <a:solidFill>
                <a:schemeClr val="bg1"/>
              </a:solidFill>
            </a:rPr>
            <a:t>$</a:t>
          </a:r>
        </a:p>
      </dgm:t>
    </dgm:pt>
    <dgm:pt modelId="{3DA3BAB0-8346-EA4A-B8F1-ED7998D6515B}" type="parTrans" cxnId="{DCB19923-7C40-9045-8120-745161A788AF}">
      <dgm:prSet/>
      <dgm:spPr/>
      <dgm:t>
        <a:bodyPr/>
        <a:lstStyle/>
        <a:p>
          <a:endParaRPr lang="en-GB"/>
        </a:p>
      </dgm:t>
    </dgm:pt>
    <dgm:pt modelId="{002A3EF2-1B30-CB4D-842B-EF180B72B405}" type="sibTrans" cxnId="{DCB19923-7C40-9045-8120-745161A788AF}">
      <dgm:prSet/>
      <dgm:spPr/>
      <dgm:t>
        <a:bodyPr/>
        <a:lstStyle/>
        <a:p>
          <a:endParaRPr lang="en-GB"/>
        </a:p>
      </dgm:t>
    </dgm:pt>
    <dgm:pt modelId="{C94BEF6A-38B2-9241-831E-9701D0DC846E}">
      <dgm:prSet phldrT="[Text]" custT="1"/>
      <dgm:spPr>
        <a:solidFill>
          <a:srgbClr val="5596B2"/>
        </a:solidFill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Convert</a:t>
          </a:r>
        </a:p>
      </dgm:t>
    </dgm:pt>
    <dgm:pt modelId="{07C1E4EB-F0CF-CA40-B06C-EC55C3AC118D}" type="parTrans" cxnId="{AC03743B-38EA-1E44-8541-D363BC5A7F68}">
      <dgm:prSet/>
      <dgm:spPr/>
      <dgm:t>
        <a:bodyPr/>
        <a:lstStyle/>
        <a:p>
          <a:endParaRPr lang="en-GB"/>
        </a:p>
      </dgm:t>
    </dgm:pt>
    <dgm:pt modelId="{67B5E8EA-4B7D-9642-8857-C86EC5650571}" type="sibTrans" cxnId="{AC03743B-38EA-1E44-8541-D363BC5A7F68}">
      <dgm:prSet/>
      <dgm:spPr/>
      <dgm:t>
        <a:bodyPr/>
        <a:lstStyle/>
        <a:p>
          <a:endParaRPr lang="en-GB"/>
        </a:p>
      </dgm:t>
    </dgm:pt>
    <dgm:pt modelId="{B0B92671-A7DA-4946-8ECB-DF092CAD6F3B}">
      <dgm:prSet phldrT="[Text]" custT="1"/>
      <dgm:spPr>
        <a:solidFill>
          <a:srgbClr val="87B9A1"/>
        </a:solidFill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Engage visitors. Build Community</a:t>
          </a:r>
        </a:p>
      </dgm:t>
    </dgm:pt>
    <dgm:pt modelId="{CE06C562-884D-0948-B84D-DD814C9576D7}" type="parTrans" cxnId="{815BBDCD-FDAA-8843-89E3-6B7ADE819F11}">
      <dgm:prSet/>
      <dgm:spPr/>
      <dgm:t>
        <a:bodyPr/>
        <a:lstStyle/>
        <a:p>
          <a:endParaRPr lang="en-GB"/>
        </a:p>
      </dgm:t>
    </dgm:pt>
    <dgm:pt modelId="{69FD39FD-1A16-D34E-94C6-D5908571649F}" type="sibTrans" cxnId="{815BBDCD-FDAA-8843-89E3-6B7ADE819F11}">
      <dgm:prSet/>
      <dgm:spPr/>
      <dgm:t>
        <a:bodyPr/>
        <a:lstStyle/>
        <a:p>
          <a:endParaRPr lang="en-GB"/>
        </a:p>
      </dgm:t>
    </dgm:pt>
    <dgm:pt modelId="{6B59977B-04D7-794F-AB50-4E87A59EB0CD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Raise awareness</a:t>
          </a:r>
        </a:p>
      </dgm:t>
    </dgm:pt>
    <dgm:pt modelId="{E3FFC5D1-20D8-494C-A09E-BC2C105701E0}" type="parTrans" cxnId="{D371B242-765E-DB41-8B86-85BC3FF01B01}">
      <dgm:prSet/>
      <dgm:spPr/>
      <dgm:t>
        <a:bodyPr/>
        <a:lstStyle/>
        <a:p>
          <a:endParaRPr lang="en-GB"/>
        </a:p>
      </dgm:t>
    </dgm:pt>
    <dgm:pt modelId="{04BC924D-551C-9544-B8C6-0FBAEE6A2870}" type="sibTrans" cxnId="{D371B242-765E-DB41-8B86-85BC3FF01B01}">
      <dgm:prSet/>
      <dgm:spPr/>
      <dgm:t>
        <a:bodyPr/>
        <a:lstStyle/>
        <a:p>
          <a:endParaRPr lang="en-GB"/>
        </a:p>
      </dgm:t>
    </dgm:pt>
    <dgm:pt modelId="{073CB404-A243-0449-83A9-1BA2266FB21D}" type="pres">
      <dgm:prSet presAssocID="{109A468B-0C47-DC4A-AA33-DF6165C47DFF}" presName="Name0" presStyleCnt="0">
        <dgm:presLayoutVars>
          <dgm:dir/>
          <dgm:animLvl val="lvl"/>
          <dgm:resizeHandles val="exact"/>
        </dgm:presLayoutVars>
      </dgm:prSet>
      <dgm:spPr/>
    </dgm:pt>
    <dgm:pt modelId="{71367A5A-2E1E-2A46-99F5-044A5959034B}" type="pres">
      <dgm:prSet presAssocID="{A9BF5D02-B7D4-F742-9EDB-D6300682AD5E}" presName="Name8" presStyleCnt="0"/>
      <dgm:spPr/>
    </dgm:pt>
    <dgm:pt modelId="{755A37C0-11FB-3E4E-9D74-A8E607AD0B6C}" type="pres">
      <dgm:prSet presAssocID="{A9BF5D02-B7D4-F742-9EDB-D6300682AD5E}" presName="level" presStyleLbl="node1" presStyleIdx="0" presStyleCnt="4" custLinFactNeighborY="1028">
        <dgm:presLayoutVars>
          <dgm:chMax val="1"/>
          <dgm:bulletEnabled val="1"/>
        </dgm:presLayoutVars>
      </dgm:prSet>
      <dgm:spPr/>
    </dgm:pt>
    <dgm:pt modelId="{BDB11B57-2CDE-3D4C-AF52-ACEC760D4F1A}" type="pres">
      <dgm:prSet presAssocID="{A9BF5D02-B7D4-F742-9EDB-D6300682A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5FE7FC-9828-2647-861C-258BE30C1067}" type="pres">
      <dgm:prSet presAssocID="{C94BEF6A-38B2-9241-831E-9701D0DC846E}" presName="Name8" presStyleCnt="0"/>
      <dgm:spPr/>
    </dgm:pt>
    <dgm:pt modelId="{E7AA5CAB-62F5-CC42-BB1A-37B10E065520}" type="pres">
      <dgm:prSet presAssocID="{C94BEF6A-38B2-9241-831E-9701D0DC846E}" presName="level" presStyleLbl="node1" presStyleIdx="1" presStyleCnt="4">
        <dgm:presLayoutVars>
          <dgm:chMax val="1"/>
          <dgm:bulletEnabled val="1"/>
        </dgm:presLayoutVars>
      </dgm:prSet>
      <dgm:spPr/>
    </dgm:pt>
    <dgm:pt modelId="{97D5FC91-D3A9-5949-8C74-8FDCD9C817E8}" type="pres">
      <dgm:prSet presAssocID="{C94BEF6A-38B2-9241-831E-9701D0DC84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5E0131-6347-E04E-A414-86EAC357FF69}" type="pres">
      <dgm:prSet presAssocID="{B0B92671-A7DA-4946-8ECB-DF092CAD6F3B}" presName="Name8" presStyleCnt="0"/>
      <dgm:spPr/>
    </dgm:pt>
    <dgm:pt modelId="{53BC0688-DA75-C643-95F1-781C8C424E4C}" type="pres">
      <dgm:prSet presAssocID="{B0B92671-A7DA-4946-8ECB-DF092CAD6F3B}" presName="level" presStyleLbl="node1" presStyleIdx="2" presStyleCnt="4">
        <dgm:presLayoutVars>
          <dgm:chMax val="1"/>
          <dgm:bulletEnabled val="1"/>
        </dgm:presLayoutVars>
      </dgm:prSet>
      <dgm:spPr/>
    </dgm:pt>
    <dgm:pt modelId="{221CDD88-DFA3-5144-A5D0-452F4D9CBF38}" type="pres">
      <dgm:prSet presAssocID="{B0B92671-A7DA-4946-8ECB-DF092CAD6F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2C2AF53-4861-7F46-A65E-1F4A7400D9CC}" type="pres">
      <dgm:prSet presAssocID="{6B59977B-04D7-794F-AB50-4E87A59EB0CD}" presName="Name8" presStyleCnt="0"/>
      <dgm:spPr/>
    </dgm:pt>
    <dgm:pt modelId="{AA257F86-845B-6846-9F45-2EAC008F1076}" type="pres">
      <dgm:prSet presAssocID="{6B59977B-04D7-794F-AB50-4E87A59EB0CD}" presName="level" presStyleLbl="node1" presStyleIdx="3" presStyleCnt="4">
        <dgm:presLayoutVars>
          <dgm:chMax val="1"/>
          <dgm:bulletEnabled val="1"/>
        </dgm:presLayoutVars>
      </dgm:prSet>
      <dgm:spPr/>
    </dgm:pt>
    <dgm:pt modelId="{9FF44356-1954-AD45-AC05-ABAF10FB842F}" type="pres">
      <dgm:prSet presAssocID="{6B59977B-04D7-794F-AB50-4E87A59EB0C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A5F3F06-C4E3-FF4C-A3B5-7644CE976812}" type="presOf" srcId="{A9BF5D02-B7D4-F742-9EDB-D6300682AD5E}" destId="{755A37C0-11FB-3E4E-9D74-A8E607AD0B6C}" srcOrd="0" destOrd="0" presId="urn:microsoft.com/office/officeart/2005/8/layout/pyramid1"/>
    <dgm:cxn modelId="{DCB19923-7C40-9045-8120-745161A788AF}" srcId="{109A468B-0C47-DC4A-AA33-DF6165C47DFF}" destId="{A9BF5D02-B7D4-F742-9EDB-D6300682AD5E}" srcOrd="0" destOrd="0" parTransId="{3DA3BAB0-8346-EA4A-B8F1-ED7998D6515B}" sibTransId="{002A3EF2-1B30-CB4D-842B-EF180B72B405}"/>
    <dgm:cxn modelId="{1FC5E72D-C582-6743-9583-5327AAD7F15B}" type="presOf" srcId="{B0B92671-A7DA-4946-8ECB-DF092CAD6F3B}" destId="{53BC0688-DA75-C643-95F1-781C8C424E4C}" srcOrd="0" destOrd="0" presId="urn:microsoft.com/office/officeart/2005/8/layout/pyramid1"/>
    <dgm:cxn modelId="{AC03743B-38EA-1E44-8541-D363BC5A7F68}" srcId="{109A468B-0C47-DC4A-AA33-DF6165C47DFF}" destId="{C94BEF6A-38B2-9241-831E-9701D0DC846E}" srcOrd="1" destOrd="0" parTransId="{07C1E4EB-F0CF-CA40-B06C-EC55C3AC118D}" sibTransId="{67B5E8EA-4B7D-9642-8857-C86EC5650571}"/>
    <dgm:cxn modelId="{D371B242-765E-DB41-8B86-85BC3FF01B01}" srcId="{109A468B-0C47-DC4A-AA33-DF6165C47DFF}" destId="{6B59977B-04D7-794F-AB50-4E87A59EB0CD}" srcOrd="3" destOrd="0" parTransId="{E3FFC5D1-20D8-494C-A09E-BC2C105701E0}" sibTransId="{04BC924D-551C-9544-B8C6-0FBAEE6A2870}"/>
    <dgm:cxn modelId="{FEEA7466-54C5-374D-B192-A61663DFE9E5}" type="presOf" srcId="{C94BEF6A-38B2-9241-831E-9701D0DC846E}" destId="{97D5FC91-D3A9-5949-8C74-8FDCD9C817E8}" srcOrd="1" destOrd="0" presId="urn:microsoft.com/office/officeart/2005/8/layout/pyramid1"/>
    <dgm:cxn modelId="{3D8B5256-C31A-A044-8C61-BE863A107F74}" type="presOf" srcId="{6B59977B-04D7-794F-AB50-4E87A59EB0CD}" destId="{AA257F86-845B-6846-9F45-2EAC008F1076}" srcOrd="0" destOrd="0" presId="urn:microsoft.com/office/officeart/2005/8/layout/pyramid1"/>
    <dgm:cxn modelId="{AF471581-69C4-7243-87CC-BC3C8EA320D5}" type="presOf" srcId="{B0B92671-A7DA-4946-8ECB-DF092CAD6F3B}" destId="{221CDD88-DFA3-5144-A5D0-452F4D9CBF38}" srcOrd="1" destOrd="0" presId="urn:microsoft.com/office/officeart/2005/8/layout/pyramid1"/>
    <dgm:cxn modelId="{73E0A495-5888-844F-9D17-4DCE9667CBFD}" type="presOf" srcId="{6B59977B-04D7-794F-AB50-4E87A59EB0CD}" destId="{9FF44356-1954-AD45-AC05-ABAF10FB842F}" srcOrd="1" destOrd="0" presId="urn:microsoft.com/office/officeart/2005/8/layout/pyramid1"/>
    <dgm:cxn modelId="{388AE3AC-11F4-CD47-A455-A2BF0C624F11}" type="presOf" srcId="{A9BF5D02-B7D4-F742-9EDB-D6300682AD5E}" destId="{BDB11B57-2CDE-3D4C-AF52-ACEC760D4F1A}" srcOrd="1" destOrd="0" presId="urn:microsoft.com/office/officeart/2005/8/layout/pyramid1"/>
    <dgm:cxn modelId="{BDE82CBC-2F9A-C64A-955B-B345CDA6355F}" type="presOf" srcId="{109A468B-0C47-DC4A-AA33-DF6165C47DFF}" destId="{073CB404-A243-0449-83A9-1BA2266FB21D}" srcOrd="0" destOrd="0" presId="urn:microsoft.com/office/officeart/2005/8/layout/pyramid1"/>
    <dgm:cxn modelId="{815BBDCD-FDAA-8843-89E3-6B7ADE819F11}" srcId="{109A468B-0C47-DC4A-AA33-DF6165C47DFF}" destId="{B0B92671-A7DA-4946-8ECB-DF092CAD6F3B}" srcOrd="2" destOrd="0" parTransId="{CE06C562-884D-0948-B84D-DD814C9576D7}" sibTransId="{69FD39FD-1A16-D34E-94C6-D5908571649F}"/>
    <dgm:cxn modelId="{CD102DD7-91C0-A343-A5A0-341F5EEF978E}" type="presOf" srcId="{C94BEF6A-38B2-9241-831E-9701D0DC846E}" destId="{E7AA5CAB-62F5-CC42-BB1A-37B10E065520}" srcOrd="0" destOrd="0" presId="urn:microsoft.com/office/officeart/2005/8/layout/pyramid1"/>
    <dgm:cxn modelId="{B00F8DF9-540E-2740-BCED-A9931BA56BBB}" type="presParOf" srcId="{073CB404-A243-0449-83A9-1BA2266FB21D}" destId="{71367A5A-2E1E-2A46-99F5-044A5959034B}" srcOrd="0" destOrd="0" presId="urn:microsoft.com/office/officeart/2005/8/layout/pyramid1"/>
    <dgm:cxn modelId="{90061508-5F5F-E245-AEB4-653603F22716}" type="presParOf" srcId="{71367A5A-2E1E-2A46-99F5-044A5959034B}" destId="{755A37C0-11FB-3E4E-9D74-A8E607AD0B6C}" srcOrd="0" destOrd="0" presId="urn:microsoft.com/office/officeart/2005/8/layout/pyramid1"/>
    <dgm:cxn modelId="{B796CA68-BDAE-7746-BF29-D4CF0D466CCC}" type="presParOf" srcId="{71367A5A-2E1E-2A46-99F5-044A5959034B}" destId="{BDB11B57-2CDE-3D4C-AF52-ACEC760D4F1A}" srcOrd="1" destOrd="0" presId="urn:microsoft.com/office/officeart/2005/8/layout/pyramid1"/>
    <dgm:cxn modelId="{F668508C-C0AD-AF4F-8EFE-C5EEE89C7A84}" type="presParOf" srcId="{073CB404-A243-0449-83A9-1BA2266FB21D}" destId="{BB5FE7FC-9828-2647-861C-258BE30C1067}" srcOrd="1" destOrd="0" presId="urn:microsoft.com/office/officeart/2005/8/layout/pyramid1"/>
    <dgm:cxn modelId="{95F45537-BD5B-E94B-9A0F-F1C170EFCBCC}" type="presParOf" srcId="{BB5FE7FC-9828-2647-861C-258BE30C1067}" destId="{E7AA5CAB-62F5-CC42-BB1A-37B10E065520}" srcOrd="0" destOrd="0" presId="urn:microsoft.com/office/officeart/2005/8/layout/pyramid1"/>
    <dgm:cxn modelId="{932AD198-4A29-3641-9983-B9B9A8E6F658}" type="presParOf" srcId="{BB5FE7FC-9828-2647-861C-258BE30C1067}" destId="{97D5FC91-D3A9-5949-8C74-8FDCD9C817E8}" srcOrd="1" destOrd="0" presId="urn:microsoft.com/office/officeart/2005/8/layout/pyramid1"/>
    <dgm:cxn modelId="{BC0D9CC0-3EB1-D64B-A72A-BD33B36ADEDE}" type="presParOf" srcId="{073CB404-A243-0449-83A9-1BA2266FB21D}" destId="{585E0131-6347-E04E-A414-86EAC357FF69}" srcOrd="2" destOrd="0" presId="urn:microsoft.com/office/officeart/2005/8/layout/pyramid1"/>
    <dgm:cxn modelId="{BA861C23-E85D-8B41-B301-86D317676E1E}" type="presParOf" srcId="{585E0131-6347-E04E-A414-86EAC357FF69}" destId="{53BC0688-DA75-C643-95F1-781C8C424E4C}" srcOrd="0" destOrd="0" presId="urn:microsoft.com/office/officeart/2005/8/layout/pyramid1"/>
    <dgm:cxn modelId="{104556C1-2086-904B-BC11-1A28FA89943C}" type="presParOf" srcId="{585E0131-6347-E04E-A414-86EAC357FF69}" destId="{221CDD88-DFA3-5144-A5D0-452F4D9CBF38}" srcOrd="1" destOrd="0" presId="urn:microsoft.com/office/officeart/2005/8/layout/pyramid1"/>
    <dgm:cxn modelId="{726C53E0-7328-2648-861A-F4BE4F8DBE20}" type="presParOf" srcId="{073CB404-A243-0449-83A9-1BA2266FB21D}" destId="{32C2AF53-4861-7F46-A65E-1F4A7400D9CC}" srcOrd="3" destOrd="0" presId="urn:microsoft.com/office/officeart/2005/8/layout/pyramid1"/>
    <dgm:cxn modelId="{F3109CBB-422C-A74F-BB22-72CC622A7ECA}" type="presParOf" srcId="{32C2AF53-4861-7F46-A65E-1F4A7400D9CC}" destId="{AA257F86-845B-6846-9F45-2EAC008F1076}" srcOrd="0" destOrd="0" presId="urn:microsoft.com/office/officeart/2005/8/layout/pyramid1"/>
    <dgm:cxn modelId="{6CE75E57-EDB7-CC47-869D-5468ED9D9B5A}" type="presParOf" srcId="{32C2AF53-4861-7F46-A65E-1F4A7400D9CC}" destId="{9FF44356-1954-AD45-AC05-ABAF10FB842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30D07-AF04-4EDC-A320-EECCF48172B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2AFB00-ED10-42A0-AF8A-73BEA1756754}">
      <dgm:prSet/>
      <dgm:spPr/>
      <dgm:t>
        <a:bodyPr/>
        <a:lstStyle/>
        <a:p>
          <a:pPr>
            <a:defRPr cap="all"/>
          </a:pPr>
          <a:r>
            <a:rPr lang="en-NZ" dirty="0"/>
            <a:t>Set up accounts as non-profits</a:t>
          </a:r>
          <a:endParaRPr lang="en-US" dirty="0"/>
        </a:p>
      </dgm:t>
    </dgm:pt>
    <dgm:pt modelId="{A557825F-FB1C-46F3-9717-C0DAD2575FC3}" type="parTrans" cxnId="{F60E19CC-D30F-4139-93FE-1EC230F1BC1B}">
      <dgm:prSet/>
      <dgm:spPr/>
      <dgm:t>
        <a:bodyPr/>
        <a:lstStyle/>
        <a:p>
          <a:endParaRPr lang="en-US"/>
        </a:p>
      </dgm:t>
    </dgm:pt>
    <dgm:pt modelId="{62C7A7CE-ACA5-40CB-97F8-20287E2C4D6F}" type="sibTrans" cxnId="{F60E19CC-D30F-4139-93FE-1EC230F1BC1B}">
      <dgm:prSet/>
      <dgm:spPr/>
      <dgm:t>
        <a:bodyPr/>
        <a:lstStyle/>
        <a:p>
          <a:endParaRPr lang="en-US"/>
        </a:p>
      </dgm:t>
    </dgm:pt>
    <dgm:pt modelId="{A33B124D-B42C-4475-89EC-D869FE750B4F}">
      <dgm:prSet/>
      <dgm:spPr/>
      <dgm:t>
        <a:bodyPr/>
        <a:lstStyle/>
        <a:p>
          <a:pPr>
            <a:defRPr cap="all"/>
          </a:pPr>
          <a:r>
            <a:rPr lang="en-NZ"/>
            <a:t>Add donations</a:t>
          </a:r>
          <a:endParaRPr lang="en-US"/>
        </a:p>
      </dgm:t>
    </dgm:pt>
    <dgm:pt modelId="{993EACE8-AF0A-439A-B201-F6184D1B744D}" type="parTrans" cxnId="{0E861D9B-9671-465D-812F-B2D0411D72ED}">
      <dgm:prSet/>
      <dgm:spPr/>
      <dgm:t>
        <a:bodyPr/>
        <a:lstStyle/>
        <a:p>
          <a:endParaRPr lang="en-US"/>
        </a:p>
      </dgm:t>
    </dgm:pt>
    <dgm:pt modelId="{79AA3C64-9416-47C8-B9F9-5789BCC9727F}" type="sibTrans" cxnId="{0E861D9B-9671-465D-812F-B2D0411D72ED}">
      <dgm:prSet/>
      <dgm:spPr/>
      <dgm:t>
        <a:bodyPr/>
        <a:lstStyle/>
        <a:p>
          <a:endParaRPr lang="en-US"/>
        </a:p>
      </dgm:t>
    </dgm:pt>
    <dgm:pt modelId="{FE01A8BF-0BC2-49AC-928F-E3B48E35B95C}">
      <dgm:prSet/>
      <dgm:spPr/>
      <dgm:t>
        <a:bodyPr/>
        <a:lstStyle/>
        <a:p>
          <a:pPr>
            <a:defRPr cap="all"/>
          </a:pPr>
          <a:r>
            <a:rPr lang="en-NZ"/>
            <a:t>Use free training and resources</a:t>
          </a:r>
          <a:endParaRPr lang="en-US"/>
        </a:p>
      </dgm:t>
    </dgm:pt>
    <dgm:pt modelId="{B6F6C31B-0FFD-4B1F-AA1C-E73785CCC550}" type="parTrans" cxnId="{D73C343B-733D-4FC2-8960-B3EBB704AAE8}">
      <dgm:prSet/>
      <dgm:spPr/>
      <dgm:t>
        <a:bodyPr/>
        <a:lstStyle/>
        <a:p>
          <a:endParaRPr lang="en-US"/>
        </a:p>
      </dgm:t>
    </dgm:pt>
    <dgm:pt modelId="{0E8E8EE9-1226-46DC-AB0C-6ADD953AD547}" type="sibTrans" cxnId="{D73C343B-733D-4FC2-8960-B3EBB704AAE8}">
      <dgm:prSet/>
      <dgm:spPr/>
      <dgm:t>
        <a:bodyPr/>
        <a:lstStyle/>
        <a:p>
          <a:endParaRPr lang="en-US"/>
        </a:p>
      </dgm:t>
    </dgm:pt>
    <dgm:pt modelId="{9BE94B8D-B30F-416F-8092-869BFCA389D5}">
      <dgm:prSet/>
      <dgm:spPr/>
      <dgm:t>
        <a:bodyPr/>
        <a:lstStyle/>
        <a:p>
          <a:pPr>
            <a:defRPr cap="all"/>
          </a:pPr>
          <a:r>
            <a:rPr lang="en-NZ" dirty="0"/>
            <a:t>Develop guidelines &amp; policies</a:t>
          </a:r>
          <a:endParaRPr lang="en-US" dirty="0"/>
        </a:p>
      </dgm:t>
    </dgm:pt>
    <dgm:pt modelId="{E474E77E-5606-4711-8668-9E3CEB4C60A0}" type="parTrans" cxnId="{AEBC1A2D-7D93-43DE-8820-1DAF3E03F96C}">
      <dgm:prSet/>
      <dgm:spPr/>
      <dgm:t>
        <a:bodyPr/>
        <a:lstStyle/>
        <a:p>
          <a:endParaRPr lang="en-US"/>
        </a:p>
      </dgm:t>
    </dgm:pt>
    <dgm:pt modelId="{1AEE7C54-D111-4FBB-874D-244F3D406599}" type="sibTrans" cxnId="{AEBC1A2D-7D93-43DE-8820-1DAF3E03F96C}">
      <dgm:prSet/>
      <dgm:spPr/>
      <dgm:t>
        <a:bodyPr/>
        <a:lstStyle/>
        <a:p>
          <a:endParaRPr lang="en-US"/>
        </a:p>
      </dgm:t>
    </dgm:pt>
    <dgm:pt modelId="{D218C200-EC31-4D15-9104-5BE2479BEA7E}">
      <dgm:prSet/>
      <dgm:spPr/>
      <dgm:t>
        <a:bodyPr/>
        <a:lstStyle/>
        <a:p>
          <a:pPr>
            <a:defRPr cap="all"/>
          </a:pPr>
          <a:r>
            <a:rPr lang="en-NZ"/>
            <a:t>Create a content calendar</a:t>
          </a:r>
          <a:endParaRPr lang="en-US"/>
        </a:p>
      </dgm:t>
    </dgm:pt>
    <dgm:pt modelId="{D89F77AE-3A89-430D-8FE5-E3C712ACB538}" type="parTrans" cxnId="{2EE67AE6-7AEA-4DC9-B69D-DDBA2EB05EF8}">
      <dgm:prSet/>
      <dgm:spPr/>
      <dgm:t>
        <a:bodyPr/>
        <a:lstStyle/>
        <a:p>
          <a:endParaRPr lang="en-US"/>
        </a:p>
      </dgm:t>
    </dgm:pt>
    <dgm:pt modelId="{D4EFD21C-E0A5-4E9A-BE4F-FDA26A3BC094}" type="sibTrans" cxnId="{2EE67AE6-7AEA-4DC9-B69D-DDBA2EB05EF8}">
      <dgm:prSet/>
      <dgm:spPr/>
      <dgm:t>
        <a:bodyPr/>
        <a:lstStyle/>
        <a:p>
          <a:endParaRPr lang="en-US"/>
        </a:p>
      </dgm:t>
    </dgm:pt>
    <dgm:pt modelId="{5567AB68-0DAF-4310-9875-43D9A44CD0A6}">
      <dgm:prSet/>
      <dgm:spPr/>
      <dgm:t>
        <a:bodyPr/>
        <a:lstStyle/>
        <a:p>
          <a:pPr>
            <a:defRPr cap="all"/>
          </a:pPr>
          <a:r>
            <a:rPr lang="en-NZ"/>
            <a:t>Post shareable content</a:t>
          </a:r>
          <a:endParaRPr lang="en-US"/>
        </a:p>
      </dgm:t>
    </dgm:pt>
    <dgm:pt modelId="{C8BCA75B-B898-4F73-9E7E-C909FD630AA9}" type="parTrans" cxnId="{804134A2-7D47-4471-865D-428CA5FF531F}">
      <dgm:prSet/>
      <dgm:spPr/>
      <dgm:t>
        <a:bodyPr/>
        <a:lstStyle/>
        <a:p>
          <a:endParaRPr lang="en-US"/>
        </a:p>
      </dgm:t>
    </dgm:pt>
    <dgm:pt modelId="{11206320-6CA9-4FF8-A7B9-7B17389B11EA}" type="sibTrans" cxnId="{804134A2-7D47-4471-865D-428CA5FF531F}">
      <dgm:prSet/>
      <dgm:spPr/>
      <dgm:t>
        <a:bodyPr/>
        <a:lstStyle/>
        <a:p>
          <a:endParaRPr lang="en-US"/>
        </a:p>
      </dgm:t>
    </dgm:pt>
    <dgm:pt modelId="{4A5AB3E9-DA08-4FC0-92F7-5CE1BE5949BE}" type="pres">
      <dgm:prSet presAssocID="{2A530D07-AF04-4EDC-A320-EECCF48172B3}" presName="root" presStyleCnt="0">
        <dgm:presLayoutVars>
          <dgm:dir/>
          <dgm:resizeHandles val="exact"/>
        </dgm:presLayoutVars>
      </dgm:prSet>
      <dgm:spPr/>
    </dgm:pt>
    <dgm:pt modelId="{D9A851A1-3DAC-49F0-979C-A2F6481A1B53}" type="pres">
      <dgm:prSet presAssocID="{402AFB00-ED10-42A0-AF8A-73BEA1756754}" presName="compNode" presStyleCnt="0"/>
      <dgm:spPr/>
    </dgm:pt>
    <dgm:pt modelId="{E844A1DA-1469-45AB-BEBC-6B2A3F04B0FD}" type="pres">
      <dgm:prSet presAssocID="{402AFB00-ED10-42A0-AF8A-73BEA1756754}" presName="iconBgRect" presStyleLbl="bgShp" presStyleIdx="0" presStyleCnt="6"/>
      <dgm:spPr/>
    </dgm:pt>
    <dgm:pt modelId="{438A711A-ED1C-4556-A2CF-2A91C365AEE7}" type="pres">
      <dgm:prSet presAssocID="{402AFB00-ED10-42A0-AF8A-73BEA1756754}" presName="iconRect" presStyleLbl="node1" presStyleIdx="0" presStyleCnt="6" custLinFactNeighborY="32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568B227-803E-4B31-9669-BEE18B5CC7B5}" type="pres">
      <dgm:prSet presAssocID="{402AFB00-ED10-42A0-AF8A-73BEA1756754}" presName="spaceRect" presStyleCnt="0"/>
      <dgm:spPr/>
    </dgm:pt>
    <dgm:pt modelId="{23844ECC-24E7-49B4-9AAA-6F2650FDB2DD}" type="pres">
      <dgm:prSet presAssocID="{402AFB00-ED10-42A0-AF8A-73BEA1756754}" presName="textRect" presStyleLbl="revTx" presStyleIdx="0" presStyleCnt="6">
        <dgm:presLayoutVars>
          <dgm:chMax val="1"/>
          <dgm:chPref val="1"/>
        </dgm:presLayoutVars>
      </dgm:prSet>
      <dgm:spPr/>
    </dgm:pt>
    <dgm:pt modelId="{A7765C88-D06E-4496-A7E6-511AF61CB71C}" type="pres">
      <dgm:prSet presAssocID="{62C7A7CE-ACA5-40CB-97F8-20287E2C4D6F}" presName="sibTrans" presStyleCnt="0"/>
      <dgm:spPr/>
    </dgm:pt>
    <dgm:pt modelId="{325DE9BD-D1AB-4B08-85B1-D51E4F11FD28}" type="pres">
      <dgm:prSet presAssocID="{A33B124D-B42C-4475-89EC-D869FE750B4F}" presName="compNode" presStyleCnt="0"/>
      <dgm:spPr/>
    </dgm:pt>
    <dgm:pt modelId="{B796A6EB-F7C2-4805-A237-AE9D59929585}" type="pres">
      <dgm:prSet presAssocID="{A33B124D-B42C-4475-89EC-D869FE750B4F}" presName="iconBgRect" presStyleLbl="bgShp" presStyleIdx="1" presStyleCnt="6"/>
      <dgm:spPr/>
    </dgm:pt>
    <dgm:pt modelId="{630F7880-CE3B-4BC7-9BA7-ECBEF98BA936}" type="pres">
      <dgm:prSet presAssocID="{A33B124D-B42C-4475-89EC-D869FE750B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9150CDF8-D9B6-44BC-B309-81D0BCACCC20}" type="pres">
      <dgm:prSet presAssocID="{A33B124D-B42C-4475-89EC-D869FE750B4F}" presName="spaceRect" presStyleCnt="0"/>
      <dgm:spPr/>
    </dgm:pt>
    <dgm:pt modelId="{21321CF4-3613-499F-A662-CF3DB2E0D5BE}" type="pres">
      <dgm:prSet presAssocID="{A33B124D-B42C-4475-89EC-D869FE750B4F}" presName="textRect" presStyleLbl="revTx" presStyleIdx="1" presStyleCnt="6">
        <dgm:presLayoutVars>
          <dgm:chMax val="1"/>
          <dgm:chPref val="1"/>
        </dgm:presLayoutVars>
      </dgm:prSet>
      <dgm:spPr/>
    </dgm:pt>
    <dgm:pt modelId="{7F6CBD25-1059-4A00-B114-E79C161A1EC0}" type="pres">
      <dgm:prSet presAssocID="{79AA3C64-9416-47C8-B9F9-5789BCC9727F}" presName="sibTrans" presStyleCnt="0"/>
      <dgm:spPr/>
    </dgm:pt>
    <dgm:pt modelId="{BB1C33C7-39EA-424D-8D72-8FB0B0F91786}" type="pres">
      <dgm:prSet presAssocID="{FE01A8BF-0BC2-49AC-928F-E3B48E35B95C}" presName="compNode" presStyleCnt="0"/>
      <dgm:spPr/>
    </dgm:pt>
    <dgm:pt modelId="{D59FA68D-CDF3-4235-9900-71A1F629557F}" type="pres">
      <dgm:prSet presAssocID="{FE01A8BF-0BC2-49AC-928F-E3B48E35B95C}" presName="iconBgRect" presStyleLbl="bgShp" presStyleIdx="2" presStyleCnt="6"/>
      <dgm:spPr/>
    </dgm:pt>
    <dgm:pt modelId="{B4E13DBB-31C6-42B3-8EC1-90E17B9B5A00}" type="pres">
      <dgm:prSet presAssocID="{FE01A8BF-0BC2-49AC-928F-E3B48E35B95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9105398-315D-456C-BBBC-D64AB22D0A74}" type="pres">
      <dgm:prSet presAssocID="{FE01A8BF-0BC2-49AC-928F-E3B48E35B95C}" presName="spaceRect" presStyleCnt="0"/>
      <dgm:spPr/>
    </dgm:pt>
    <dgm:pt modelId="{56A3CABB-9E14-4B4D-B56D-053F0E3E278D}" type="pres">
      <dgm:prSet presAssocID="{FE01A8BF-0BC2-49AC-928F-E3B48E35B95C}" presName="textRect" presStyleLbl="revTx" presStyleIdx="2" presStyleCnt="6">
        <dgm:presLayoutVars>
          <dgm:chMax val="1"/>
          <dgm:chPref val="1"/>
        </dgm:presLayoutVars>
      </dgm:prSet>
      <dgm:spPr/>
    </dgm:pt>
    <dgm:pt modelId="{1D673C03-1138-467E-9ECD-BACDF9FA59A5}" type="pres">
      <dgm:prSet presAssocID="{0E8E8EE9-1226-46DC-AB0C-6ADD953AD547}" presName="sibTrans" presStyleCnt="0"/>
      <dgm:spPr/>
    </dgm:pt>
    <dgm:pt modelId="{F31E8AFA-5907-4FFC-A300-30B1B6E02C15}" type="pres">
      <dgm:prSet presAssocID="{9BE94B8D-B30F-416F-8092-869BFCA389D5}" presName="compNode" presStyleCnt="0"/>
      <dgm:spPr/>
    </dgm:pt>
    <dgm:pt modelId="{042DB071-9ADC-41D5-87EA-83F2A789D620}" type="pres">
      <dgm:prSet presAssocID="{9BE94B8D-B30F-416F-8092-869BFCA389D5}" presName="iconBgRect" presStyleLbl="bgShp" presStyleIdx="3" presStyleCnt="6"/>
      <dgm:spPr/>
    </dgm:pt>
    <dgm:pt modelId="{33B92AF3-976A-4C33-B804-B7D9E9B89A1D}" type="pres">
      <dgm:prSet presAssocID="{9BE94B8D-B30F-416F-8092-869BFCA389D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1125050-C941-4B7C-8036-4D419963B610}" type="pres">
      <dgm:prSet presAssocID="{9BE94B8D-B30F-416F-8092-869BFCA389D5}" presName="spaceRect" presStyleCnt="0"/>
      <dgm:spPr/>
    </dgm:pt>
    <dgm:pt modelId="{FD0B7149-5557-416C-A6B7-5716C6DE72A4}" type="pres">
      <dgm:prSet presAssocID="{9BE94B8D-B30F-416F-8092-869BFCA389D5}" presName="textRect" presStyleLbl="revTx" presStyleIdx="3" presStyleCnt="6">
        <dgm:presLayoutVars>
          <dgm:chMax val="1"/>
          <dgm:chPref val="1"/>
        </dgm:presLayoutVars>
      </dgm:prSet>
      <dgm:spPr/>
    </dgm:pt>
    <dgm:pt modelId="{B6092EF4-5937-4537-AF9F-9E1CFDDD3FFF}" type="pres">
      <dgm:prSet presAssocID="{1AEE7C54-D111-4FBB-874D-244F3D406599}" presName="sibTrans" presStyleCnt="0"/>
      <dgm:spPr/>
    </dgm:pt>
    <dgm:pt modelId="{167A717E-9386-476E-84AE-133685A41E09}" type="pres">
      <dgm:prSet presAssocID="{D218C200-EC31-4D15-9104-5BE2479BEA7E}" presName="compNode" presStyleCnt="0"/>
      <dgm:spPr/>
    </dgm:pt>
    <dgm:pt modelId="{9E60584F-66EB-42FF-8603-F48886586961}" type="pres">
      <dgm:prSet presAssocID="{D218C200-EC31-4D15-9104-5BE2479BEA7E}" presName="iconBgRect" presStyleLbl="bgShp" presStyleIdx="4" presStyleCnt="6"/>
      <dgm:spPr/>
    </dgm:pt>
    <dgm:pt modelId="{D190CCAB-0E1C-4B57-8F4E-F02DA2E72CE1}" type="pres">
      <dgm:prSet presAssocID="{D218C200-EC31-4D15-9104-5BE2479BEA7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0B81316-C4CA-4D8E-840F-06B0B7415146}" type="pres">
      <dgm:prSet presAssocID="{D218C200-EC31-4D15-9104-5BE2479BEA7E}" presName="spaceRect" presStyleCnt="0"/>
      <dgm:spPr/>
    </dgm:pt>
    <dgm:pt modelId="{1CBA4C32-DB2B-421B-B2FA-192AFD8E13E0}" type="pres">
      <dgm:prSet presAssocID="{D218C200-EC31-4D15-9104-5BE2479BEA7E}" presName="textRect" presStyleLbl="revTx" presStyleIdx="4" presStyleCnt="6">
        <dgm:presLayoutVars>
          <dgm:chMax val="1"/>
          <dgm:chPref val="1"/>
        </dgm:presLayoutVars>
      </dgm:prSet>
      <dgm:spPr/>
    </dgm:pt>
    <dgm:pt modelId="{0F2FA61B-D38E-479F-B3B7-8B388F94BF3A}" type="pres">
      <dgm:prSet presAssocID="{D4EFD21C-E0A5-4E9A-BE4F-FDA26A3BC094}" presName="sibTrans" presStyleCnt="0"/>
      <dgm:spPr/>
    </dgm:pt>
    <dgm:pt modelId="{B53C5370-9367-4050-B580-E432162CE2F3}" type="pres">
      <dgm:prSet presAssocID="{5567AB68-0DAF-4310-9875-43D9A44CD0A6}" presName="compNode" presStyleCnt="0"/>
      <dgm:spPr/>
    </dgm:pt>
    <dgm:pt modelId="{6E67C88F-C449-4091-BD6C-8F960DB66E41}" type="pres">
      <dgm:prSet presAssocID="{5567AB68-0DAF-4310-9875-43D9A44CD0A6}" presName="iconBgRect" presStyleLbl="bgShp" presStyleIdx="5" presStyleCnt="6"/>
      <dgm:spPr/>
    </dgm:pt>
    <dgm:pt modelId="{D7C04E9C-7425-46B9-91C6-58E5F4C1B475}" type="pres">
      <dgm:prSet presAssocID="{5567AB68-0DAF-4310-9875-43D9A44CD0A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8D3C7B5-9527-47DE-8565-0E615D887699}" type="pres">
      <dgm:prSet presAssocID="{5567AB68-0DAF-4310-9875-43D9A44CD0A6}" presName="spaceRect" presStyleCnt="0"/>
      <dgm:spPr/>
    </dgm:pt>
    <dgm:pt modelId="{E64D8C52-1AA1-4B09-952F-8F4490F03722}" type="pres">
      <dgm:prSet presAssocID="{5567AB68-0DAF-4310-9875-43D9A44CD0A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EBC1A2D-7D93-43DE-8820-1DAF3E03F96C}" srcId="{2A530D07-AF04-4EDC-A320-EECCF48172B3}" destId="{9BE94B8D-B30F-416F-8092-869BFCA389D5}" srcOrd="3" destOrd="0" parTransId="{E474E77E-5606-4711-8668-9E3CEB4C60A0}" sibTransId="{1AEE7C54-D111-4FBB-874D-244F3D406599}"/>
    <dgm:cxn modelId="{B40CC435-D252-4AAE-8FA6-44350E0834E4}" type="presOf" srcId="{FE01A8BF-0BC2-49AC-928F-E3B48E35B95C}" destId="{56A3CABB-9E14-4B4D-B56D-053F0E3E278D}" srcOrd="0" destOrd="0" presId="urn:microsoft.com/office/officeart/2018/5/layout/IconCircleLabelList"/>
    <dgm:cxn modelId="{D73C343B-733D-4FC2-8960-B3EBB704AAE8}" srcId="{2A530D07-AF04-4EDC-A320-EECCF48172B3}" destId="{FE01A8BF-0BC2-49AC-928F-E3B48E35B95C}" srcOrd="2" destOrd="0" parTransId="{B6F6C31B-0FFD-4B1F-AA1C-E73785CCC550}" sibTransId="{0E8E8EE9-1226-46DC-AB0C-6ADD953AD547}"/>
    <dgm:cxn modelId="{95662961-2CC9-4F94-AAEC-5C839FFD344C}" type="presOf" srcId="{5567AB68-0DAF-4310-9875-43D9A44CD0A6}" destId="{E64D8C52-1AA1-4B09-952F-8F4490F03722}" srcOrd="0" destOrd="0" presId="urn:microsoft.com/office/officeart/2018/5/layout/IconCircleLabelList"/>
    <dgm:cxn modelId="{EC6F5B57-C207-4268-912B-483212FC4875}" type="presOf" srcId="{2A530D07-AF04-4EDC-A320-EECCF48172B3}" destId="{4A5AB3E9-DA08-4FC0-92F7-5CE1BE5949BE}" srcOrd="0" destOrd="0" presId="urn:microsoft.com/office/officeart/2018/5/layout/IconCircleLabelList"/>
    <dgm:cxn modelId="{0E861D9B-9671-465D-812F-B2D0411D72ED}" srcId="{2A530D07-AF04-4EDC-A320-EECCF48172B3}" destId="{A33B124D-B42C-4475-89EC-D869FE750B4F}" srcOrd="1" destOrd="0" parTransId="{993EACE8-AF0A-439A-B201-F6184D1B744D}" sibTransId="{79AA3C64-9416-47C8-B9F9-5789BCC9727F}"/>
    <dgm:cxn modelId="{804134A2-7D47-4471-865D-428CA5FF531F}" srcId="{2A530D07-AF04-4EDC-A320-EECCF48172B3}" destId="{5567AB68-0DAF-4310-9875-43D9A44CD0A6}" srcOrd="5" destOrd="0" parTransId="{C8BCA75B-B898-4F73-9E7E-C909FD630AA9}" sibTransId="{11206320-6CA9-4FF8-A7B9-7B17389B11EA}"/>
    <dgm:cxn modelId="{0B236FAB-16BB-4A35-B111-352D2943CB1F}" type="presOf" srcId="{402AFB00-ED10-42A0-AF8A-73BEA1756754}" destId="{23844ECC-24E7-49B4-9AAA-6F2650FDB2DD}" srcOrd="0" destOrd="0" presId="urn:microsoft.com/office/officeart/2018/5/layout/IconCircleLabelList"/>
    <dgm:cxn modelId="{D6CC6AB8-E078-4BF1-8E70-13E74BAC0432}" type="presOf" srcId="{A33B124D-B42C-4475-89EC-D869FE750B4F}" destId="{21321CF4-3613-499F-A662-CF3DB2E0D5BE}" srcOrd="0" destOrd="0" presId="urn:microsoft.com/office/officeart/2018/5/layout/IconCircleLabelList"/>
    <dgm:cxn modelId="{F60E19CC-D30F-4139-93FE-1EC230F1BC1B}" srcId="{2A530D07-AF04-4EDC-A320-EECCF48172B3}" destId="{402AFB00-ED10-42A0-AF8A-73BEA1756754}" srcOrd="0" destOrd="0" parTransId="{A557825F-FB1C-46F3-9717-C0DAD2575FC3}" sibTransId="{62C7A7CE-ACA5-40CB-97F8-20287E2C4D6F}"/>
    <dgm:cxn modelId="{C6D023E3-E2F1-4056-A1C4-9019CBFE2141}" type="presOf" srcId="{9BE94B8D-B30F-416F-8092-869BFCA389D5}" destId="{FD0B7149-5557-416C-A6B7-5716C6DE72A4}" srcOrd="0" destOrd="0" presId="urn:microsoft.com/office/officeart/2018/5/layout/IconCircleLabelList"/>
    <dgm:cxn modelId="{2EE67AE6-7AEA-4DC9-B69D-DDBA2EB05EF8}" srcId="{2A530D07-AF04-4EDC-A320-EECCF48172B3}" destId="{D218C200-EC31-4D15-9104-5BE2479BEA7E}" srcOrd="4" destOrd="0" parTransId="{D89F77AE-3A89-430D-8FE5-E3C712ACB538}" sibTransId="{D4EFD21C-E0A5-4E9A-BE4F-FDA26A3BC094}"/>
    <dgm:cxn modelId="{967851FD-D264-4D62-85E1-EBF89104659C}" type="presOf" srcId="{D218C200-EC31-4D15-9104-5BE2479BEA7E}" destId="{1CBA4C32-DB2B-421B-B2FA-192AFD8E13E0}" srcOrd="0" destOrd="0" presId="urn:microsoft.com/office/officeart/2018/5/layout/IconCircleLabelList"/>
    <dgm:cxn modelId="{9541AB56-B136-4F39-85AE-F6C902268433}" type="presParOf" srcId="{4A5AB3E9-DA08-4FC0-92F7-5CE1BE5949BE}" destId="{D9A851A1-3DAC-49F0-979C-A2F6481A1B53}" srcOrd="0" destOrd="0" presId="urn:microsoft.com/office/officeart/2018/5/layout/IconCircleLabelList"/>
    <dgm:cxn modelId="{10726FD1-08A9-4EEA-A4A4-F3FD3C2AC568}" type="presParOf" srcId="{D9A851A1-3DAC-49F0-979C-A2F6481A1B53}" destId="{E844A1DA-1469-45AB-BEBC-6B2A3F04B0FD}" srcOrd="0" destOrd="0" presId="urn:microsoft.com/office/officeart/2018/5/layout/IconCircleLabelList"/>
    <dgm:cxn modelId="{C2963D15-F710-4B70-8D4E-E0B551863436}" type="presParOf" srcId="{D9A851A1-3DAC-49F0-979C-A2F6481A1B53}" destId="{438A711A-ED1C-4556-A2CF-2A91C365AEE7}" srcOrd="1" destOrd="0" presId="urn:microsoft.com/office/officeart/2018/5/layout/IconCircleLabelList"/>
    <dgm:cxn modelId="{20FE5AA3-EBB0-4AF9-BC66-57CF563966B0}" type="presParOf" srcId="{D9A851A1-3DAC-49F0-979C-A2F6481A1B53}" destId="{3568B227-803E-4B31-9669-BEE18B5CC7B5}" srcOrd="2" destOrd="0" presId="urn:microsoft.com/office/officeart/2018/5/layout/IconCircleLabelList"/>
    <dgm:cxn modelId="{B28A9CFE-09F5-4C77-95D1-2B43D72CE88F}" type="presParOf" srcId="{D9A851A1-3DAC-49F0-979C-A2F6481A1B53}" destId="{23844ECC-24E7-49B4-9AAA-6F2650FDB2DD}" srcOrd="3" destOrd="0" presId="urn:microsoft.com/office/officeart/2018/5/layout/IconCircleLabelList"/>
    <dgm:cxn modelId="{2A52FB27-B2E6-44CF-B7D7-5DCC98E9E151}" type="presParOf" srcId="{4A5AB3E9-DA08-4FC0-92F7-5CE1BE5949BE}" destId="{A7765C88-D06E-4496-A7E6-511AF61CB71C}" srcOrd="1" destOrd="0" presId="urn:microsoft.com/office/officeart/2018/5/layout/IconCircleLabelList"/>
    <dgm:cxn modelId="{04EB5835-5233-44CE-B934-FECECDAFF7E5}" type="presParOf" srcId="{4A5AB3E9-DA08-4FC0-92F7-5CE1BE5949BE}" destId="{325DE9BD-D1AB-4B08-85B1-D51E4F11FD28}" srcOrd="2" destOrd="0" presId="urn:microsoft.com/office/officeart/2018/5/layout/IconCircleLabelList"/>
    <dgm:cxn modelId="{BA0AAD71-D4B2-4B56-98B1-0D4C581F4CD7}" type="presParOf" srcId="{325DE9BD-D1AB-4B08-85B1-D51E4F11FD28}" destId="{B796A6EB-F7C2-4805-A237-AE9D59929585}" srcOrd="0" destOrd="0" presId="urn:microsoft.com/office/officeart/2018/5/layout/IconCircleLabelList"/>
    <dgm:cxn modelId="{B6517380-E1FB-4115-B569-270F6CB9CF51}" type="presParOf" srcId="{325DE9BD-D1AB-4B08-85B1-D51E4F11FD28}" destId="{630F7880-CE3B-4BC7-9BA7-ECBEF98BA936}" srcOrd="1" destOrd="0" presId="urn:microsoft.com/office/officeart/2018/5/layout/IconCircleLabelList"/>
    <dgm:cxn modelId="{3E49F64F-DE35-4177-9972-ABAA9AC186C8}" type="presParOf" srcId="{325DE9BD-D1AB-4B08-85B1-D51E4F11FD28}" destId="{9150CDF8-D9B6-44BC-B309-81D0BCACCC20}" srcOrd="2" destOrd="0" presId="urn:microsoft.com/office/officeart/2018/5/layout/IconCircleLabelList"/>
    <dgm:cxn modelId="{BCD6EE54-044E-45D9-A173-6BFF5B0CB37B}" type="presParOf" srcId="{325DE9BD-D1AB-4B08-85B1-D51E4F11FD28}" destId="{21321CF4-3613-499F-A662-CF3DB2E0D5BE}" srcOrd="3" destOrd="0" presId="urn:microsoft.com/office/officeart/2018/5/layout/IconCircleLabelList"/>
    <dgm:cxn modelId="{DCD14A9C-87BE-4774-AF81-4618766E7F71}" type="presParOf" srcId="{4A5AB3E9-DA08-4FC0-92F7-5CE1BE5949BE}" destId="{7F6CBD25-1059-4A00-B114-E79C161A1EC0}" srcOrd="3" destOrd="0" presId="urn:microsoft.com/office/officeart/2018/5/layout/IconCircleLabelList"/>
    <dgm:cxn modelId="{33AD134A-9FE1-464D-BF34-6184F77592E3}" type="presParOf" srcId="{4A5AB3E9-DA08-4FC0-92F7-5CE1BE5949BE}" destId="{BB1C33C7-39EA-424D-8D72-8FB0B0F91786}" srcOrd="4" destOrd="0" presId="urn:microsoft.com/office/officeart/2018/5/layout/IconCircleLabelList"/>
    <dgm:cxn modelId="{E9DBDAB0-377E-46EF-8EB1-A3E514ED972E}" type="presParOf" srcId="{BB1C33C7-39EA-424D-8D72-8FB0B0F91786}" destId="{D59FA68D-CDF3-4235-9900-71A1F629557F}" srcOrd="0" destOrd="0" presId="urn:microsoft.com/office/officeart/2018/5/layout/IconCircleLabelList"/>
    <dgm:cxn modelId="{88F22139-A74F-40CD-89F5-926BA42DA06C}" type="presParOf" srcId="{BB1C33C7-39EA-424D-8D72-8FB0B0F91786}" destId="{B4E13DBB-31C6-42B3-8EC1-90E17B9B5A00}" srcOrd="1" destOrd="0" presId="urn:microsoft.com/office/officeart/2018/5/layout/IconCircleLabelList"/>
    <dgm:cxn modelId="{1A42C94F-027A-4434-8302-0DD267ED0168}" type="presParOf" srcId="{BB1C33C7-39EA-424D-8D72-8FB0B0F91786}" destId="{F9105398-315D-456C-BBBC-D64AB22D0A74}" srcOrd="2" destOrd="0" presId="urn:microsoft.com/office/officeart/2018/5/layout/IconCircleLabelList"/>
    <dgm:cxn modelId="{1EAE14CE-585C-4F62-8874-6446A6942FC3}" type="presParOf" srcId="{BB1C33C7-39EA-424D-8D72-8FB0B0F91786}" destId="{56A3CABB-9E14-4B4D-B56D-053F0E3E278D}" srcOrd="3" destOrd="0" presId="urn:microsoft.com/office/officeart/2018/5/layout/IconCircleLabelList"/>
    <dgm:cxn modelId="{3EB1D231-0B0C-49AD-AE9D-21444F2568C9}" type="presParOf" srcId="{4A5AB3E9-DA08-4FC0-92F7-5CE1BE5949BE}" destId="{1D673C03-1138-467E-9ECD-BACDF9FA59A5}" srcOrd="5" destOrd="0" presId="urn:microsoft.com/office/officeart/2018/5/layout/IconCircleLabelList"/>
    <dgm:cxn modelId="{7BD532B2-557E-411B-BD85-7C620B395AA9}" type="presParOf" srcId="{4A5AB3E9-DA08-4FC0-92F7-5CE1BE5949BE}" destId="{F31E8AFA-5907-4FFC-A300-30B1B6E02C15}" srcOrd="6" destOrd="0" presId="urn:microsoft.com/office/officeart/2018/5/layout/IconCircleLabelList"/>
    <dgm:cxn modelId="{14E5209E-8EE6-4CDE-9B1E-25DE3CB01F0D}" type="presParOf" srcId="{F31E8AFA-5907-4FFC-A300-30B1B6E02C15}" destId="{042DB071-9ADC-41D5-87EA-83F2A789D620}" srcOrd="0" destOrd="0" presId="urn:microsoft.com/office/officeart/2018/5/layout/IconCircleLabelList"/>
    <dgm:cxn modelId="{6DB1472D-6F26-4487-B64D-921A06F82ADB}" type="presParOf" srcId="{F31E8AFA-5907-4FFC-A300-30B1B6E02C15}" destId="{33B92AF3-976A-4C33-B804-B7D9E9B89A1D}" srcOrd="1" destOrd="0" presId="urn:microsoft.com/office/officeart/2018/5/layout/IconCircleLabelList"/>
    <dgm:cxn modelId="{A56866B2-3FF9-4D4A-A5BC-6A23D55B9DCD}" type="presParOf" srcId="{F31E8AFA-5907-4FFC-A300-30B1B6E02C15}" destId="{41125050-C941-4B7C-8036-4D419963B610}" srcOrd="2" destOrd="0" presId="urn:microsoft.com/office/officeart/2018/5/layout/IconCircleLabelList"/>
    <dgm:cxn modelId="{50005CB3-CBC8-420B-9D19-20AEB0FDEDB3}" type="presParOf" srcId="{F31E8AFA-5907-4FFC-A300-30B1B6E02C15}" destId="{FD0B7149-5557-416C-A6B7-5716C6DE72A4}" srcOrd="3" destOrd="0" presId="urn:microsoft.com/office/officeart/2018/5/layout/IconCircleLabelList"/>
    <dgm:cxn modelId="{2BFB49C9-867A-49B4-B699-3DA114B03F9C}" type="presParOf" srcId="{4A5AB3E9-DA08-4FC0-92F7-5CE1BE5949BE}" destId="{B6092EF4-5937-4537-AF9F-9E1CFDDD3FFF}" srcOrd="7" destOrd="0" presId="urn:microsoft.com/office/officeart/2018/5/layout/IconCircleLabelList"/>
    <dgm:cxn modelId="{BA97E242-CC56-411A-AF40-E65C1DE8985F}" type="presParOf" srcId="{4A5AB3E9-DA08-4FC0-92F7-5CE1BE5949BE}" destId="{167A717E-9386-476E-84AE-133685A41E09}" srcOrd="8" destOrd="0" presId="urn:microsoft.com/office/officeart/2018/5/layout/IconCircleLabelList"/>
    <dgm:cxn modelId="{DC92438C-45F4-4467-82AF-E7D290A63661}" type="presParOf" srcId="{167A717E-9386-476E-84AE-133685A41E09}" destId="{9E60584F-66EB-42FF-8603-F48886586961}" srcOrd="0" destOrd="0" presId="urn:microsoft.com/office/officeart/2018/5/layout/IconCircleLabelList"/>
    <dgm:cxn modelId="{B4FE0AC5-071A-4802-8501-CB3FE3C8E41F}" type="presParOf" srcId="{167A717E-9386-476E-84AE-133685A41E09}" destId="{D190CCAB-0E1C-4B57-8F4E-F02DA2E72CE1}" srcOrd="1" destOrd="0" presId="urn:microsoft.com/office/officeart/2018/5/layout/IconCircleLabelList"/>
    <dgm:cxn modelId="{0C96AE6A-A870-4230-A43E-D8004B6947ED}" type="presParOf" srcId="{167A717E-9386-476E-84AE-133685A41E09}" destId="{B0B81316-C4CA-4D8E-840F-06B0B7415146}" srcOrd="2" destOrd="0" presId="urn:microsoft.com/office/officeart/2018/5/layout/IconCircleLabelList"/>
    <dgm:cxn modelId="{FEB517CE-9E6E-4E35-A51A-06B3934738A2}" type="presParOf" srcId="{167A717E-9386-476E-84AE-133685A41E09}" destId="{1CBA4C32-DB2B-421B-B2FA-192AFD8E13E0}" srcOrd="3" destOrd="0" presId="urn:microsoft.com/office/officeart/2018/5/layout/IconCircleLabelList"/>
    <dgm:cxn modelId="{44EFD334-98E6-4AC0-A46F-16142AE56A6A}" type="presParOf" srcId="{4A5AB3E9-DA08-4FC0-92F7-5CE1BE5949BE}" destId="{0F2FA61B-D38E-479F-B3B7-8B388F94BF3A}" srcOrd="9" destOrd="0" presId="urn:microsoft.com/office/officeart/2018/5/layout/IconCircleLabelList"/>
    <dgm:cxn modelId="{93F959FC-FB42-42AE-B3F8-336D1A8F0598}" type="presParOf" srcId="{4A5AB3E9-DA08-4FC0-92F7-5CE1BE5949BE}" destId="{B53C5370-9367-4050-B580-E432162CE2F3}" srcOrd="10" destOrd="0" presId="urn:microsoft.com/office/officeart/2018/5/layout/IconCircleLabelList"/>
    <dgm:cxn modelId="{5530865C-0171-42A1-8451-E0ED0E03BD9B}" type="presParOf" srcId="{B53C5370-9367-4050-B580-E432162CE2F3}" destId="{6E67C88F-C449-4091-BD6C-8F960DB66E41}" srcOrd="0" destOrd="0" presId="urn:microsoft.com/office/officeart/2018/5/layout/IconCircleLabelList"/>
    <dgm:cxn modelId="{8D1EBE90-C71E-44E2-8DB4-EBD01992A886}" type="presParOf" srcId="{B53C5370-9367-4050-B580-E432162CE2F3}" destId="{D7C04E9C-7425-46B9-91C6-58E5F4C1B475}" srcOrd="1" destOrd="0" presId="urn:microsoft.com/office/officeart/2018/5/layout/IconCircleLabelList"/>
    <dgm:cxn modelId="{595945DB-188B-4F66-9F19-365271C78298}" type="presParOf" srcId="{B53C5370-9367-4050-B580-E432162CE2F3}" destId="{28D3C7B5-9527-47DE-8565-0E615D887699}" srcOrd="2" destOrd="0" presId="urn:microsoft.com/office/officeart/2018/5/layout/IconCircleLabelList"/>
    <dgm:cxn modelId="{73750B9B-AFDE-4959-B8CA-32DAD67CF546}" type="presParOf" srcId="{B53C5370-9367-4050-B580-E432162CE2F3}" destId="{E64D8C52-1AA1-4B09-952F-8F4490F037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3BD1F-1AA1-4C5A-AC1A-0E449C7280A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BE8B4C-4BD5-4CEE-8F31-393397B52C2F}">
      <dgm:prSet/>
      <dgm:spPr/>
      <dgm:t>
        <a:bodyPr/>
        <a:lstStyle/>
        <a:p>
          <a:pPr>
            <a:defRPr cap="all"/>
          </a:pPr>
          <a:r>
            <a:rPr lang="en-US"/>
            <a:t>Engagement</a:t>
          </a:r>
        </a:p>
      </dgm:t>
    </dgm:pt>
    <dgm:pt modelId="{5DC0233C-2A08-4012-8806-06B2607E29C8}" type="parTrans" cxnId="{47014C32-554C-4B50-A7B8-8057DD77FF4D}">
      <dgm:prSet/>
      <dgm:spPr/>
      <dgm:t>
        <a:bodyPr/>
        <a:lstStyle/>
        <a:p>
          <a:endParaRPr lang="en-US"/>
        </a:p>
      </dgm:t>
    </dgm:pt>
    <dgm:pt modelId="{5621A1DA-D0EC-4A26-B16B-409C03427A77}" type="sibTrans" cxnId="{47014C32-554C-4B50-A7B8-8057DD77FF4D}">
      <dgm:prSet/>
      <dgm:spPr/>
      <dgm:t>
        <a:bodyPr/>
        <a:lstStyle/>
        <a:p>
          <a:endParaRPr lang="en-US"/>
        </a:p>
      </dgm:t>
    </dgm:pt>
    <dgm:pt modelId="{9B0417C3-35D6-4892-B6CC-0ECDA9CD654A}">
      <dgm:prSet/>
      <dgm:spPr/>
      <dgm:t>
        <a:bodyPr/>
        <a:lstStyle/>
        <a:p>
          <a:pPr>
            <a:defRPr cap="all"/>
          </a:pPr>
          <a:r>
            <a:rPr lang="en-US"/>
            <a:t>Reach</a:t>
          </a:r>
        </a:p>
      </dgm:t>
    </dgm:pt>
    <dgm:pt modelId="{622A4DB5-396F-48EA-B872-5013458CAA19}" type="parTrans" cxnId="{B0931961-F7A8-48F5-8112-AA9822A3AB70}">
      <dgm:prSet/>
      <dgm:spPr/>
      <dgm:t>
        <a:bodyPr/>
        <a:lstStyle/>
        <a:p>
          <a:endParaRPr lang="en-US"/>
        </a:p>
      </dgm:t>
    </dgm:pt>
    <dgm:pt modelId="{D2B53CD6-792B-4C4F-8038-3578210FA2D0}" type="sibTrans" cxnId="{B0931961-F7A8-48F5-8112-AA9822A3AB70}">
      <dgm:prSet/>
      <dgm:spPr/>
      <dgm:t>
        <a:bodyPr/>
        <a:lstStyle/>
        <a:p>
          <a:endParaRPr lang="en-US"/>
        </a:p>
      </dgm:t>
    </dgm:pt>
    <dgm:pt modelId="{89E20C8A-EBEA-4B92-8AB1-F4C870966EE2}">
      <dgm:prSet/>
      <dgm:spPr/>
      <dgm:t>
        <a:bodyPr/>
        <a:lstStyle/>
        <a:p>
          <a:pPr>
            <a:defRPr cap="all"/>
          </a:pPr>
          <a:r>
            <a:rPr lang="en-US"/>
            <a:t>Traffic to and from website</a:t>
          </a:r>
        </a:p>
      </dgm:t>
    </dgm:pt>
    <dgm:pt modelId="{16687F60-7A12-4CE4-A672-367FA61FC54E}" type="parTrans" cxnId="{E1A5E72A-44B3-4035-B73A-BC65DFC9C1BF}">
      <dgm:prSet/>
      <dgm:spPr/>
      <dgm:t>
        <a:bodyPr/>
        <a:lstStyle/>
        <a:p>
          <a:endParaRPr lang="en-US"/>
        </a:p>
      </dgm:t>
    </dgm:pt>
    <dgm:pt modelId="{1CED8C91-F1F4-42A4-B171-D001DE068005}" type="sibTrans" cxnId="{E1A5E72A-44B3-4035-B73A-BC65DFC9C1BF}">
      <dgm:prSet/>
      <dgm:spPr/>
      <dgm:t>
        <a:bodyPr/>
        <a:lstStyle/>
        <a:p>
          <a:endParaRPr lang="en-US"/>
        </a:p>
      </dgm:t>
    </dgm:pt>
    <dgm:pt modelId="{402C37E9-50DE-4B8E-B75B-EBD0876AB01A}">
      <dgm:prSet/>
      <dgm:spPr/>
      <dgm:t>
        <a:bodyPr/>
        <a:lstStyle/>
        <a:p>
          <a:pPr>
            <a:defRPr cap="all"/>
          </a:pPr>
          <a:r>
            <a:rPr lang="en-US"/>
            <a:t>EDM Sign Ups</a:t>
          </a:r>
        </a:p>
      </dgm:t>
    </dgm:pt>
    <dgm:pt modelId="{1C34C6FB-22FA-4852-B762-30FF513F7438}" type="parTrans" cxnId="{831860B0-686F-4CA9-9135-47A18ED7F66F}">
      <dgm:prSet/>
      <dgm:spPr/>
      <dgm:t>
        <a:bodyPr/>
        <a:lstStyle/>
        <a:p>
          <a:endParaRPr lang="en-US"/>
        </a:p>
      </dgm:t>
    </dgm:pt>
    <dgm:pt modelId="{4BC0A8E1-DCD4-483D-B149-483AF9C5963D}" type="sibTrans" cxnId="{831860B0-686F-4CA9-9135-47A18ED7F66F}">
      <dgm:prSet/>
      <dgm:spPr/>
      <dgm:t>
        <a:bodyPr/>
        <a:lstStyle/>
        <a:p>
          <a:endParaRPr lang="en-US"/>
        </a:p>
      </dgm:t>
    </dgm:pt>
    <dgm:pt modelId="{68615047-90B3-4025-A5BC-732E380BC5F5}">
      <dgm:prSet/>
      <dgm:spPr/>
      <dgm:t>
        <a:bodyPr/>
        <a:lstStyle/>
        <a:p>
          <a:pPr>
            <a:defRPr cap="all"/>
          </a:pPr>
          <a:r>
            <a:rPr lang="en-US" dirty="0"/>
            <a:t># repeats</a:t>
          </a:r>
        </a:p>
      </dgm:t>
    </dgm:pt>
    <dgm:pt modelId="{8AA16687-E3E3-4360-BF12-35C8970BFAB9}" type="parTrans" cxnId="{F06E91EF-42DA-43A6-9881-A6915AD06055}">
      <dgm:prSet/>
      <dgm:spPr/>
      <dgm:t>
        <a:bodyPr/>
        <a:lstStyle/>
        <a:p>
          <a:endParaRPr lang="en-US"/>
        </a:p>
      </dgm:t>
    </dgm:pt>
    <dgm:pt modelId="{14EE8CAD-0274-447B-A6AC-794EC5F91954}" type="sibTrans" cxnId="{F06E91EF-42DA-43A6-9881-A6915AD06055}">
      <dgm:prSet/>
      <dgm:spPr/>
      <dgm:t>
        <a:bodyPr/>
        <a:lstStyle/>
        <a:p>
          <a:endParaRPr lang="en-US"/>
        </a:p>
      </dgm:t>
    </dgm:pt>
    <dgm:pt modelId="{C08A17AA-B5A0-4A61-BAB1-F9577633E747}" type="pres">
      <dgm:prSet presAssocID="{6993BD1F-1AA1-4C5A-AC1A-0E449C7280A3}" presName="root" presStyleCnt="0">
        <dgm:presLayoutVars>
          <dgm:dir/>
          <dgm:resizeHandles val="exact"/>
        </dgm:presLayoutVars>
      </dgm:prSet>
      <dgm:spPr/>
    </dgm:pt>
    <dgm:pt modelId="{C56A76AE-B665-4E3A-8991-D7687BB03503}" type="pres">
      <dgm:prSet presAssocID="{5BBE8B4C-4BD5-4CEE-8F31-393397B52C2F}" presName="compNode" presStyleCnt="0"/>
      <dgm:spPr/>
    </dgm:pt>
    <dgm:pt modelId="{933EF4AE-85A2-4AE7-9745-054DCF5ADAEE}" type="pres">
      <dgm:prSet presAssocID="{5BBE8B4C-4BD5-4CEE-8F31-393397B52C2F}" presName="iconBgRect" presStyleLbl="bgShp" presStyleIdx="0" presStyleCnt="5"/>
      <dgm:spPr/>
    </dgm:pt>
    <dgm:pt modelId="{A0AAB530-FB26-46E5-BD01-08A9C6F2E693}" type="pres">
      <dgm:prSet presAssocID="{5BBE8B4C-4BD5-4CEE-8F31-393397B52C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"/>
        </a:ext>
      </dgm:extLst>
    </dgm:pt>
    <dgm:pt modelId="{EE3B7596-D249-4D6E-ADF7-1BC9661F3C36}" type="pres">
      <dgm:prSet presAssocID="{5BBE8B4C-4BD5-4CEE-8F31-393397B52C2F}" presName="spaceRect" presStyleCnt="0"/>
      <dgm:spPr/>
    </dgm:pt>
    <dgm:pt modelId="{FD2E9913-EC3B-429E-A1CA-33139D954B59}" type="pres">
      <dgm:prSet presAssocID="{5BBE8B4C-4BD5-4CEE-8F31-393397B52C2F}" presName="textRect" presStyleLbl="revTx" presStyleIdx="0" presStyleCnt="5">
        <dgm:presLayoutVars>
          <dgm:chMax val="1"/>
          <dgm:chPref val="1"/>
        </dgm:presLayoutVars>
      </dgm:prSet>
      <dgm:spPr/>
    </dgm:pt>
    <dgm:pt modelId="{B7BAF224-7395-417B-A3F5-2EFFB0237A61}" type="pres">
      <dgm:prSet presAssocID="{5621A1DA-D0EC-4A26-B16B-409C03427A77}" presName="sibTrans" presStyleCnt="0"/>
      <dgm:spPr/>
    </dgm:pt>
    <dgm:pt modelId="{D9394B7C-0606-4B5E-A9D0-63DDB458DD6D}" type="pres">
      <dgm:prSet presAssocID="{9B0417C3-35D6-4892-B6CC-0ECDA9CD654A}" presName="compNode" presStyleCnt="0"/>
      <dgm:spPr/>
    </dgm:pt>
    <dgm:pt modelId="{300EB3DB-D27B-4E0A-A0C8-380895FD5B8E}" type="pres">
      <dgm:prSet presAssocID="{9B0417C3-35D6-4892-B6CC-0ECDA9CD654A}" presName="iconBgRect" presStyleLbl="bgShp" presStyleIdx="1" presStyleCnt="5"/>
      <dgm:spPr/>
    </dgm:pt>
    <dgm:pt modelId="{B5FCCC06-A586-4F47-8125-606FDEC0DE17}" type="pres">
      <dgm:prSet presAssocID="{9B0417C3-35D6-4892-B6CC-0ECDA9CD654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AB5E6552-C0D3-4EAA-B40E-FCDD3BA0154C}" type="pres">
      <dgm:prSet presAssocID="{9B0417C3-35D6-4892-B6CC-0ECDA9CD654A}" presName="spaceRect" presStyleCnt="0"/>
      <dgm:spPr/>
    </dgm:pt>
    <dgm:pt modelId="{69C89A4F-B4BB-4A38-8F4D-826249355886}" type="pres">
      <dgm:prSet presAssocID="{9B0417C3-35D6-4892-B6CC-0ECDA9CD654A}" presName="textRect" presStyleLbl="revTx" presStyleIdx="1" presStyleCnt="5">
        <dgm:presLayoutVars>
          <dgm:chMax val="1"/>
          <dgm:chPref val="1"/>
        </dgm:presLayoutVars>
      </dgm:prSet>
      <dgm:spPr/>
    </dgm:pt>
    <dgm:pt modelId="{CFC637A2-6EF8-4FBE-9D21-651705897B33}" type="pres">
      <dgm:prSet presAssocID="{D2B53CD6-792B-4C4F-8038-3578210FA2D0}" presName="sibTrans" presStyleCnt="0"/>
      <dgm:spPr/>
    </dgm:pt>
    <dgm:pt modelId="{A56E93E0-EDE9-4A88-ADA9-08064CA3265D}" type="pres">
      <dgm:prSet presAssocID="{89E20C8A-EBEA-4B92-8AB1-F4C870966EE2}" presName="compNode" presStyleCnt="0"/>
      <dgm:spPr/>
    </dgm:pt>
    <dgm:pt modelId="{3C170308-1A69-4C4D-B5FB-DDC9A6DC1A56}" type="pres">
      <dgm:prSet presAssocID="{89E20C8A-EBEA-4B92-8AB1-F4C870966EE2}" presName="iconBgRect" presStyleLbl="bgShp" presStyleIdx="2" presStyleCnt="5"/>
      <dgm:spPr/>
    </dgm:pt>
    <dgm:pt modelId="{011E52A3-F20A-46E7-8CD1-C6CC91A9D147}" type="pres">
      <dgm:prSet presAssocID="{89E20C8A-EBEA-4B92-8AB1-F4C870966E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0722E42B-CB89-4002-A8EA-C216DF03C11A}" type="pres">
      <dgm:prSet presAssocID="{89E20C8A-EBEA-4B92-8AB1-F4C870966EE2}" presName="spaceRect" presStyleCnt="0"/>
      <dgm:spPr/>
    </dgm:pt>
    <dgm:pt modelId="{A799921E-4052-4814-8E93-8ADAAF7EFD88}" type="pres">
      <dgm:prSet presAssocID="{89E20C8A-EBEA-4B92-8AB1-F4C870966EE2}" presName="textRect" presStyleLbl="revTx" presStyleIdx="2" presStyleCnt="5">
        <dgm:presLayoutVars>
          <dgm:chMax val="1"/>
          <dgm:chPref val="1"/>
        </dgm:presLayoutVars>
      </dgm:prSet>
      <dgm:spPr/>
    </dgm:pt>
    <dgm:pt modelId="{53C96734-0BEC-4596-BDDA-2242675876A4}" type="pres">
      <dgm:prSet presAssocID="{1CED8C91-F1F4-42A4-B171-D001DE068005}" presName="sibTrans" presStyleCnt="0"/>
      <dgm:spPr/>
    </dgm:pt>
    <dgm:pt modelId="{7A98CAF1-15D6-41E4-8ED9-0985892DCA7A}" type="pres">
      <dgm:prSet presAssocID="{402C37E9-50DE-4B8E-B75B-EBD0876AB01A}" presName="compNode" presStyleCnt="0"/>
      <dgm:spPr/>
    </dgm:pt>
    <dgm:pt modelId="{3CCD37B9-7844-4B94-B61B-FFFCC4173027}" type="pres">
      <dgm:prSet presAssocID="{402C37E9-50DE-4B8E-B75B-EBD0876AB01A}" presName="iconBgRect" presStyleLbl="bgShp" presStyleIdx="3" presStyleCnt="5"/>
      <dgm:spPr/>
    </dgm:pt>
    <dgm:pt modelId="{71CBD639-12BA-4510-97FE-7A6A7A0BF971}" type="pres">
      <dgm:prSet presAssocID="{402C37E9-50DE-4B8E-B75B-EBD0876AB0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A8CF88E-7616-4ACF-8BE9-11A500FD6935}" type="pres">
      <dgm:prSet presAssocID="{402C37E9-50DE-4B8E-B75B-EBD0876AB01A}" presName="spaceRect" presStyleCnt="0"/>
      <dgm:spPr/>
    </dgm:pt>
    <dgm:pt modelId="{8A51C518-95F6-44EA-9AF2-383B7E30AB94}" type="pres">
      <dgm:prSet presAssocID="{402C37E9-50DE-4B8E-B75B-EBD0876AB01A}" presName="textRect" presStyleLbl="revTx" presStyleIdx="3" presStyleCnt="5">
        <dgm:presLayoutVars>
          <dgm:chMax val="1"/>
          <dgm:chPref val="1"/>
        </dgm:presLayoutVars>
      </dgm:prSet>
      <dgm:spPr/>
    </dgm:pt>
    <dgm:pt modelId="{99419D49-C944-484F-ACE0-BB84A47B02A7}" type="pres">
      <dgm:prSet presAssocID="{4BC0A8E1-DCD4-483D-B149-483AF9C5963D}" presName="sibTrans" presStyleCnt="0"/>
      <dgm:spPr/>
    </dgm:pt>
    <dgm:pt modelId="{77407DC1-F43D-415A-B298-60FF202795F4}" type="pres">
      <dgm:prSet presAssocID="{68615047-90B3-4025-A5BC-732E380BC5F5}" presName="compNode" presStyleCnt="0"/>
      <dgm:spPr/>
    </dgm:pt>
    <dgm:pt modelId="{5CE8A634-0025-4500-B74D-813D7B768E80}" type="pres">
      <dgm:prSet presAssocID="{68615047-90B3-4025-A5BC-732E380BC5F5}" presName="iconBgRect" presStyleLbl="bgShp" presStyleIdx="4" presStyleCnt="5"/>
      <dgm:spPr/>
    </dgm:pt>
    <dgm:pt modelId="{56BD0386-7847-47AF-A884-9591F51FABEB}" type="pres">
      <dgm:prSet presAssocID="{68615047-90B3-4025-A5BC-732E380BC5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ject"/>
        </a:ext>
      </dgm:extLst>
    </dgm:pt>
    <dgm:pt modelId="{20708584-6F05-40C3-9008-2B2525E008A1}" type="pres">
      <dgm:prSet presAssocID="{68615047-90B3-4025-A5BC-732E380BC5F5}" presName="spaceRect" presStyleCnt="0"/>
      <dgm:spPr/>
    </dgm:pt>
    <dgm:pt modelId="{4433DE77-F3CF-43CA-BD09-562564DAD5AE}" type="pres">
      <dgm:prSet presAssocID="{68615047-90B3-4025-A5BC-732E380BC5F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1A5E72A-44B3-4035-B73A-BC65DFC9C1BF}" srcId="{6993BD1F-1AA1-4C5A-AC1A-0E449C7280A3}" destId="{89E20C8A-EBEA-4B92-8AB1-F4C870966EE2}" srcOrd="2" destOrd="0" parTransId="{16687F60-7A12-4CE4-A672-367FA61FC54E}" sibTransId="{1CED8C91-F1F4-42A4-B171-D001DE068005}"/>
    <dgm:cxn modelId="{47014C32-554C-4B50-A7B8-8057DD77FF4D}" srcId="{6993BD1F-1AA1-4C5A-AC1A-0E449C7280A3}" destId="{5BBE8B4C-4BD5-4CEE-8F31-393397B52C2F}" srcOrd="0" destOrd="0" parTransId="{5DC0233C-2A08-4012-8806-06B2607E29C8}" sibTransId="{5621A1DA-D0EC-4A26-B16B-409C03427A77}"/>
    <dgm:cxn modelId="{B0931961-F7A8-48F5-8112-AA9822A3AB70}" srcId="{6993BD1F-1AA1-4C5A-AC1A-0E449C7280A3}" destId="{9B0417C3-35D6-4892-B6CC-0ECDA9CD654A}" srcOrd="1" destOrd="0" parTransId="{622A4DB5-396F-48EA-B872-5013458CAA19}" sibTransId="{D2B53CD6-792B-4C4F-8038-3578210FA2D0}"/>
    <dgm:cxn modelId="{3F378956-42D9-45DA-9FC6-3B703710EE4B}" type="presOf" srcId="{402C37E9-50DE-4B8E-B75B-EBD0876AB01A}" destId="{8A51C518-95F6-44EA-9AF2-383B7E30AB94}" srcOrd="0" destOrd="0" presId="urn:microsoft.com/office/officeart/2018/5/layout/IconCircleLabelList"/>
    <dgm:cxn modelId="{C7C93D9C-5DED-4D2F-9369-644A1FE7C146}" type="presOf" srcId="{9B0417C3-35D6-4892-B6CC-0ECDA9CD654A}" destId="{69C89A4F-B4BB-4A38-8F4D-826249355886}" srcOrd="0" destOrd="0" presId="urn:microsoft.com/office/officeart/2018/5/layout/IconCircleLabelList"/>
    <dgm:cxn modelId="{831860B0-686F-4CA9-9135-47A18ED7F66F}" srcId="{6993BD1F-1AA1-4C5A-AC1A-0E449C7280A3}" destId="{402C37E9-50DE-4B8E-B75B-EBD0876AB01A}" srcOrd="3" destOrd="0" parTransId="{1C34C6FB-22FA-4852-B762-30FF513F7438}" sibTransId="{4BC0A8E1-DCD4-483D-B149-483AF9C5963D}"/>
    <dgm:cxn modelId="{E71B0BC1-0716-4279-94DF-EEC565ABC0A3}" type="presOf" srcId="{5BBE8B4C-4BD5-4CEE-8F31-393397B52C2F}" destId="{FD2E9913-EC3B-429E-A1CA-33139D954B59}" srcOrd="0" destOrd="0" presId="urn:microsoft.com/office/officeart/2018/5/layout/IconCircleLabelList"/>
    <dgm:cxn modelId="{78438AC6-D377-4F64-9BF9-9A07A5C9E617}" type="presOf" srcId="{68615047-90B3-4025-A5BC-732E380BC5F5}" destId="{4433DE77-F3CF-43CA-BD09-562564DAD5AE}" srcOrd="0" destOrd="0" presId="urn:microsoft.com/office/officeart/2018/5/layout/IconCircleLabelList"/>
    <dgm:cxn modelId="{77ECA5DE-3E62-4B98-BB65-72B39AAD35D1}" type="presOf" srcId="{89E20C8A-EBEA-4B92-8AB1-F4C870966EE2}" destId="{A799921E-4052-4814-8E93-8ADAAF7EFD88}" srcOrd="0" destOrd="0" presId="urn:microsoft.com/office/officeart/2018/5/layout/IconCircleLabelList"/>
    <dgm:cxn modelId="{FCEDF8E1-5C3F-4659-8F1C-EE336BE3CD03}" type="presOf" srcId="{6993BD1F-1AA1-4C5A-AC1A-0E449C7280A3}" destId="{C08A17AA-B5A0-4A61-BAB1-F9577633E747}" srcOrd="0" destOrd="0" presId="urn:microsoft.com/office/officeart/2018/5/layout/IconCircleLabelList"/>
    <dgm:cxn modelId="{F06E91EF-42DA-43A6-9881-A6915AD06055}" srcId="{6993BD1F-1AA1-4C5A-AC1A-0E449C7280A3}" destId="{68615047-90B3-4025-A5BC-732E380BC5F5}" srcOrd="4" destOrd="0" parTransId="{8AA16687-E3E3-4360-BF12-35C8970BFAB9}" sibTransId="{14EE8CAD-0274-447B-A6AC-794EC5F91954}"/>
    <dgm:cxn modelId="{5FE4AFF2-9E53-425D-B520-3D89FF929984}" type="presParOf" srcId="{C08A17AA-B5A0-4A61-BAB1-F9577633E747}" destId="{C56A76AE-B665-4E3A-8991-D7687BB03503}" srcOrd="0" destOrd="0" presId="urn:microsoft.com/office/officeart/2018/5/layout/IconCircleLabelList"/>
    <dgm:cxn modelId="{EA441F1B-02A2-4C66-9300-5D6E7B64348B}" type="presParOf" srcId="{C56A76AE-B665-4E3A-8991-D7687BB03503}" destId="{933EF4AE-85A2-4AE7-9745-054DCF5ADAEE}" srcOrd="0" destOrd="0" presId="urn:microsoft.com/office/officeart/2018/5/layout/IconCircleLabelList"/>
    <dgm:cxn modelId="{D28CB659-0FFB-414A-BAC6-195B648C6184}" type="presParOf" srcId="{C56A76AE-B665-4E3A-8991-D7687BB03503}" destId="{A0AAB530-FB26-46E5-BD01-08A9C6F2E693}" srcOrd="1" destOrd="0" presId="urn:microsoft.com/office/officeart/2018/5/layout/IconCircleLabelList"/>
    <dgm:cxn modelId="{0F64C04E-A5E0-463F-82EB-CAAEF634B5E8}" type="presParOf" srcId="{C56A76AE-B665-4E3A-8991-D7687BB03503}" destId="{EE3B7596-D249-4D6E-ADF7-1BC9661F3C36}" srcOrd="2" destOrd="0" presId="urn:microsoft.com/office/officeart/2018/5/layout/IconCircleLabelList"/>
    <dgm:cxn modelId="{645C433D-8ACA-4E92-8D4B-8011A8FB0F4F}" type="presParOf" srcId="{C56A76AE-B665-4E3A-8991-D7687BB03503}" destId="{FD2E9913-EC3B-429E-A1CA-33139D954B59}" srcOrd="3" destOrd="0" presId="urn:microsoft.com/office/officeart/2018/5/layout/IconCircleLabelList"/>
    <dgm:cxn modelId="{C86034CC-8033-4F81-9C04-F8CD4ABBF783}" type="presParOf" srcId="{C08A17AA-B5A0-4A61-BAB1-F9577633E747}" destId="{B7BAF224-7395-417B-A3F5-2EFFB0237A61}" srcOrd="1" destOrd="0" presId="urn:microsoft.com/office/officeart/2018/5/layout/IconCircleLabelList"/>
    <dgm:cxn modelId="{6319B908-1EFE-43FA-8C04-99317F66B645}" type="presParOf" srcId="{C08A17AA-B5A0-4A61-BAB1-F9577633E747}" destId="{D9394B7C-0606-4B5E-A9D0-63DDB458DD6D}" srcOrd="2" destOrd="0" presId="urn:microsoft.com/office/officeart/2018/5/layout/IconCircleLabelList"/>
    <dgm:cxn modelId="{751EC263-5991-4628-8140-2B99F3B95698}" type="presParOf" srcId="{D9394B7C-0606-4B5E-A9D0-63DDB458DD6D}" destId="{300EB3DB-D27B-4E0A-A0C8-380895FD5B8E}" srcOrd="0" destOrd="0" presId="urn:microsoft.com/office/officeart/2018/5/layout/IconCircleLabelList"/>
    <dgm:cxn modelId="{831F2648-7B64-4D38-93EA-C988775A3582}" type="presParOf" srcId="{D9394B7C-0606-4B5E-A9D0-63DDB458DD6D}" destId="{B5FCCC06-A586-4F47-8125-606FDEC0DE17}" srcOrd="1" destOrd="0" presId="urn:microsoft.com/office/officeart/2018/5/layout/IconCircleLabelList"/>
    <dgm:cxn modelId="{A40338F2-6935-46BE-AF45-DEB4EB023397}" type="presParOf" srcId="{D9394B7C-0606-4B5E-A9D0-63DDB458DD6D}" destId="{AB5E6552-C0D3-4EAA-B40E-FCDD3BA0154C}" srcOrd="2" destOrd="0" presId="urn:microsoft.com/office/officeart/2018/5/layout/IconCircleLabelList"/>
    <dgm:cxn modelId="{8CBA1ED8-3B4D-48B4-B4D8-5F3A6FC4DDD3}" type="presParOf" srcId="{D9394B7C-0606-4B5E-A9D0-63DDB458DD6D}" destId="{69C89A4F-B4BB-4A38-8F4D-826249355886}" srcOrd="3" destOrd="0" presId="urn:microsoft.com/office/officeart/2018/5/layout/IconCircleLabelList"/>
    <dgm:cxn modelId="{EA2A85F3-9B38-49BF-8A97-E364E93904C8}" type="presParOf" srcId="{C08A17AA-B5A0-4A61-BAB1-F9577633E747}" destId="{CFC637A2-6EF8-4FBE-9D21-651705897B33}" srcOrd="3" destOrd="0" presId="urn:microsoft.com/office/officeart/2018/5/layout/IconCircleLabelList"/>
    <dgm:cxn modelId="{7ABC982A-DEEA-47B7-A29C-F982506A86CC}" type="presParOf" srcId="{C08A17AA-B5A0-4A61-BAB1-F9577633E747}" destId="{A56E93E0-EDE9-4A88-ADA9-08064CA3265D}" srcOrd="4" destOrd="0" presId="urn:microsoft.com/office/officeart/2018/5/layout/IconCircleLabelList"/>
    <dgm:cxn modelId="{F0C57DB3-9AE0-4879-AEC7-9A918AB8CC25}" type="presParOf" srcId="{A56E93E0-EDE9-4A88-ADA9-08064CA3265D}" destId="{3C170308-1A69-4C4D-B5FB-DDC9A6DC1A56}" srcOrd="0" destOrd="0" presId="urn:microsoft.com/office/officeart/2018/5/layout/IconCircleLabelList"/>
    <dgm:cxn modelId="{A1F6568F-B2FF-4070-9F8B-F67A1A04F850}" type="presParOf" srcId="{A56E93E0-EDE9-4A88-ADA9-08064CA3265D}" destId="{011E52A3-F20A-46E7-8CD1-C6CC91A9D147}" srcOrd="1" destOrd="0" presId="urn:microsoft.com/office/officeart/2018/5/layout/IconCircleLabelList"/>
    <dgm:cxn modelId="{DD1E3D1F-AE16-4710-9A64-0DC58C78E304}" type="presParOf" srcId="{A56E93E0-EDE9-4A88-ADA9-08064CA3265D}" destId="{0722E42B-CB89-4002-A8EA-C216DF03C11A}" srcOrd="2" destOrd="0" presId="urn:microsoft.com/office/officeart/2018/5/layout/IconCircleLabelList"/>
    <dgm:cxn modelId="{21E47E9D-17A3-49A8-B035-3671F515020C}" type="presParOf" srcId="{A56E93E0-EDE9-4A88-ADA9-08064CA3265D}" destId="{A799921E-4052-4814-8E93-8ADAAF7EFD88}" srcOrd="3" destOrd="0" presId="urn:microsoft.com/office/officeart/2018/5/layout/IconCircleLabelList"/>
    <dgm:cxn modelId="{AD89164C-15B5-4F2F-9528-C123B7E65E4C}" type="presParOf" srcId="{C08A17AA-B5A0-4A61-BAB1-F9577633E747}" destId="{53C96734-0BEC-4596-BDDA-2242675876A4}" srcOrd="5" destOrd="0" presId="urn:microsoft.com/office/officeart/2018/5/layout/IconCircleLabelList"/>
    <dgm:cxn modelId="{771DEA0D-2E28-41AD-8EEC-F5D05766BF8E}" type="presParOf" srcId="{C08A17AA-B5A0-4A61-BAB1-F9577633E747}" destId="{7A98CAF1-15D6-41E4-8ED9-0985892DCA7A}" srcOrd="6" destOrd="0" presId="urn:microsoft.com/office/officeart/2018/5/layout/IconCircleLabelList"/>
    <dgm:cxn modelId="{DBE8F3F1-0DCB-40B5-AF97-D0271115E285}" type="presParOf" srcId="{7A98CAF1-15D6-41E4-8ED9-0985892DCA7A}" destId="{3CCD37B9-7844-4B94-B61B-FFFCC4173027}" srcOrd="0" destOrd="0" presId="urn:microsoft.com/office/officeart/2018/5/layout/IconCircleLabelList"/>
    <dgm:cxn modelId="{2E665D51-97B5-4B71-AC1C-3FFD2FE3BD68}" type="presParOf" srcId="{7A98CAF1-15D6-41E4-8ED9-0985892DCA7A}" destId="{71CBD639-12BA-4510-97FE-7A6A7A0BF971}" srcOrd="1" destOrd="0" presId="urn:microsoft.com/office/officeart/2018/5/layout/IconCircleLabelList"/>
    <dgm:cxn modelId="{A8BA5C1F-8379-4F17-9156-205BE773B801}" type="presParOf" srcId="{7A98CAF1-15D6-41E4-8ED9-0985892DCA7A}" destId="{5A8CF88E-7616-4ACF-8BE9-11A500FD6935}" srcOrd="2" destOrd="0" presId="urn:microsoft.com/office/officeart/2018/5/layout/IconCircleLabelList"/>
    <dgm:cxn modelId="{19D27A84-3CC9-4C1F-B471-37DD8F9AF6C6}" type="presParOf" srcId="{7A98CAF1-15D6-41E4-8ED9-0985892DCA7A}" destId="{8A51C518-95F6-44EA-9AF2-383B7E30AB94}" srcOrd="3" destOrd="0" presId="urn:microsoft.com/office/officeart/2018/5/layout/IconCircleLabelList"/>
    <dgm:cxn modelId="{DAB050CF-8688-40E8-8AEC-168B4E7193B3}" type="presParOf" srcId="{C08A17AA-B5A0-4A61-BAB1-F9577633E747}" destId="{99419D49-C944-484F-ACE0-BB84A47B02A7}" srcOrd="7" destOrd="0" presId="urn:microsoft.com/office/officeart/2018/5/layout/IconCircleLabelList"/>
    <dgm:cxn modelId="{E333E5D2-0E59-4653-87CD-CDD340174782}" type="presParOf" srcId="{C08A17AA-B5A0-4A61-BAB1-F9577633E747}" destId="{77407DC1-F43D-415A-B298-60FF202795F4}" srcOrd="8" destOrd="0" presId="urn:microsoft.com/office/officeart/2018/5/layout/IconCircleLabelList"/>
    <dgm:cxn modelId="{90876F52-8484-4265-BC79-BD1A639DE37F}" type="presParOf" srcId="{77407DC1-F43D-415A-B298-60FF202795F4}" destId="{5CE8A634-0025-4500-B74D-813D7B768E80}" srcOrd="0" destOrd="0" presId="urn:microsoft.com/office/officeart/2018/5/layout/IconCircleLabelList"/>
    <dgm:cxn modelId="{EE067C3F-57E0-4F61-8D1B-253166163C8C}" type="presParOf" srcId="{77407DC1-F43D-415A-B298-60FF202795F4}" destId="{56BD0386-7847-47AF-A884-9591F51FABEB}" srcOrd="1" destOrd="0" presId="urn:microsoft.com/office/officeart/2018/5/layout/IconCircleLabelList"/>
    <dgm:cxn modelId="{A5BEE7F1-A546-4423-98B7-536EEA3F3442}" type="presParOf" srcId="{77407DC1-F43D-415A-B298-60FF202795F4}" destId="{20708584-6F05-40C3-9008-2B2525E008A1}" srcOrd="2" destOrd="0" presId="urn:microsoft.com/office/officeart/2018/5/layout/IconCircleLabelList"/>
    <dgm:cxn modelId="{22074B95-8BF3-48FA-BE6A-42307F5388A8}" type="presParOf" srcId="{77407DC1-F43D-415A-B298-60FF202795F4}" destId="{4433DE77-F3CF-43CA-BD09-562564DAD5A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06BDC3-33AA-45E3-90FA-6080C6DBBD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37A2E7-A80B-4219-9173-2A8217CF792D}">
      <dgm:prSet/>
      <dgm:spPr/>
      <dgm:t>
        <a:bodyPr/>
        <a:lstStyle/>
        <a:p>
          <a:r>
            <a:rPr lang="en-US" b="0" dirty="0"/>
            <a:t>Google Analytics</a:t>
          </a:r>
        </a:p>
      </dgm:t>
    </dgm:pt>
    <dgm:pt modelId="{15D64E94-1A9D-4EB0-AD27-0A19E464B06B}" type="parTrans" cxnId="{8C0AF68A-AA42-4663-9EFD-2EEE9052C424}">
      <dgm:prSet/>
      <dgm:spPr/>
      <dgm:t>
        <a:bodyPr/>
        <a:lstStyle/>
        <a:p>
          <a:endParaRPr lang="en-US"/>
        </a:p>
      </dgm:t>
    </dgm:pt>
    <dgm:pt modelId="{D7E5165B-137C-4882-87C0-EC2872AC2C8D}" type="sibTrans" cxnId="{8C0AF68A-AA42-4663-9EFD-2EEE9052C424}">
      <dgm:prSet/>
      <dgm:spPr/>
      <dgm:t>
        <a:bodyPr/>
        <a:lstStyle/>
        <a:p>
          <a:endParaRPr lang="en-US"/>
        </a:p>
      </dgm:t>
    </dgm:pt>
    <dgm:pt modelId="{083D5428-A376-4333-9245-3A6A751776E4}">
      <dgm:prSet/>
      <dgm:spPr/>
      <dgm:t>
        <a:bodyPr/>
        <a:lstStyle/>
        <a:p>
          <a:r>
            <a:rPr lang="en-NZ"/>
            <a:t>Unique visitors</a:t>
          </a:r>
          <a:endParaRPr lang="en-US"/>
        </a:p>
      </dgm:t>
    </dgm:pt>
    <dgm:pt modelId="{5E608A28-3AFD-401B-B14D-CF969F5D5993}" type="parTrans" cxnId="{C0BC211A-1324-440C-87EA-2405F3D3C27D}">
      <dgm:prSet/>
      <dgm:spPr/>
      <dgm:t>
        <a:bodyPr/>
        <a:lstStyle/>
        <a:p>
          <a:endParaRPr lang="en-US"/>
        </a:p>
      </dgm:t>
    </dgm:pt>
    <dgm:pt modelId="{6E14DD1D-C489-4FEA-A885-C461256ED7F5}" type="sibTrans" cxnId="{C0BC211A-1324-440C-87EA-2405F3D3C27D}">
      <dgm:prSet/>
      <dgm:spPr/>
      <dgm:t>
        <a:bodyPr/>
        <a:lstStyle/>
        <a:p>
          <a:endParaRPr lang="en-US"/>
        </a:p>
      </dgm:t>
    </dgm:pt>
    <dgm:pt modelId="{E1515DBA-A983-4D13-9979-003EA7656FAA}">
      <dgm:prSet/>
      <dgm:spPr/>
      <dgm:t>
        <a:bodyPr/>
        <a:lstStyle/>
        <a:p>
          <a:r>
            <a:rPr lang="en-NZ"/>
            <a:t>Visits</a:t>
          </a:r>
          <a:endParaRPr lang="en-US"/>
        </a:p>
      </dgm:t>
    </dgm:pt>
    <dgm:pt modelId="{2C4D0D0F-523D-48A6-82AC-FC2878442237}" type="parTrans" cxnId="{DA116DBC-C618-4603-AEA3-58860AE54DB3}">
      <dgm:prSet/>
      <dgm:spPr/>
      <dgm:t>
        <a:bodyPr/>
        <a:lstStyle/>
        <a:p>
          <a:endParaRPr lang="en-US"/>
        </a:p>
      </dgm:t>
    </dgm:pt>
    <dgm:pt modelId="{94B2296E-4AF4-44F6-AC12-8C1A7C760DC4}" type="sibTrans" cxnId="{DA116DBC-C618-4603-AEA3-58860AE54DB3}">
      <dgm:prSet/>
      <dgm:spPr/>
      <dgm:t>
        <a:bodyPr/>
        <a:lstStyle/>
        <a:p>
          <a:endParaRPr lang="en-US"/>
        </a:p>
      </dgm:t>
    </dgm:pt>
    <dgm:pt modelId="{4A0FAD67-33E1-4020-9220-17C5387B414A}">
      <dgm:prSet/>
      <dgm:spPr/>
      <dgm:t>
        <a:bodyPr/>
        <a:lstStyle/>
        <a:p>
          <a:r>
            <a:rPr lang="en-NZ" dirty="0"/>
            <a:t>Most popular content</a:t>
          </a:r>
          <a:endParaRPr lang="en-US" dirty="0"/>
        </a:p>
      </dgm:t>
    </dgm:pt>
    <dgm:pt modelId="{8C9CA824-AB27-4D62-90B7-6FF0D2EBE906}" type="parTrans" cxnId="{1AEAA6B2-8F8F-406D-8F13-12E4CCD7EDE2}">
      <dgm:prSet/>
      <dgm:spPr/>
      <dgm:t>
        <a:bodyPr/>
        <a:lstStyle/>
        <a:p>
          <a:endParaRPr lang="en-US"/>
        </a:p>
      </dgm:t>
    </dgm:pt>
    <dgm:pt modelId="{A8330827-77D3-45A3-9E74-54E08080B76E}" type="sibTrans" cxnId="{1AEAA6B2-8F8F-406D-8F13-12E4CCD7EDE2}">
      <dgm:prSet/>
      <dgm:spPr/>
      <dgm:t>
        <a:bodyPr/>
        <a:lstStyle/>
        <a:p>
          <a:endParaRPr lang="en-US"/>
        </a:p>
      </dgm:t>
    </dgm:pt>
    <dgm:pt modelId="{70A5B492-8D84-4AF7-B2D8-217FB5C8D0EF}">
      <dgm:prSet/>
      <dgm:spPr/>
      <dgm:t>
        <a:bodyPr/>
        <a:lstStyle/>
        <a:p>
          <a:r>
            <a:rPr lang="en-NZ"/>
            <a:t>How people find you</a:t>
          </a:r>
          <a:endParaRPr lang="en-US"/>
        </a:p>
      </dgm:t>
    </dgm:pt>
    <dgm:pt modelId="{1BD7B96A-1D07-4BDB-9BD0-08C14A9E5CE8}" type="parTrans" cxnId="{620B365E-41A3-40D7-830E-80970D6E1C7A}">
      <dgm:prSet/>
      <dgm:spPr/>
      <dgm:t>
        <a:bodyPr/>
        <a:lstStyle/>
        <a:p>
          <a:endParaRPr lang="en-US"/>
        </a:p>
      </dgm:t>
    </dgm:pt>
    <dgm:pt modelId="{88012AD6-CEB2-4F37-89DA-A9DA4458003C}" type="sibTrans" cxnId="{620B365E-41A3-40D7-830E-80970D6E1C7A}">
      <dgm:prSet/>
      <dgm:spPr/>
      <dgm:t>
        <a:bodyPr/>
        <a:lstStyle/>
        <a:p>
          <a:endParaRPr lang="en-US"/>
        </a:p>
      </dgm:t>
    </dgm:pt>
    <dgm:pt modelId="{953C4512-065B-404F-95E4-754D0BD8498F}">
      <dgm:prSet/>
      <dgm:spPr/>
      <dgm:t>
        <a:bodyPr/>
        <a:lstStyle/>
        <a:p>
          <a:r>
            <a:rPr lang="en-NZ"/>
            <a:t>Social media referrals</a:t>
          </a:r>
          <a:endParaRPr lang="en-US"/>
        </a:p>
      </dgm:t>
    </dgm:pt>
    <dgm:pt modelId="{D5650C88-2822-48AB-9A58-71DBE44C1D42}" type="parTrans" cxnId="{44F478D5-BD27-48AB-8F0C-F4BCCF56E380}">
      <dgm:prSet/>
      <dgm:spPr/>
      <dgm:t>
        <a:bodyPr/>
        <a:lstStyle/>
        <a:p>
          <a:endParaRPr lang="en-US"/>
        </a:p>
      </dgm:t>
    </dgm:pt>
    <dgm:pt modelId="{795DE837-631E-4E92-A724-3B476D5D1B29}" type="sibTrans" cxnId="{44F478D5-BD27-48AB-8F0C-F4BCCF56E380}">
      <dgm:prSet/>
      <dgm:spPr/>
      <dgm:t>
        <a:bodyPr/>
        <a:lstStyle/>
        <a:p>
          <a:endParaRPr lang="en-US"/>
        </a:p>
      </dgm:t>
    </dgm:pt>
    <dgm:pt modelId="{64844603-C92D-4DAB-A99F-11D3D1160EC7}">
      <dgm:prSet/>
      <dgm:spPr/>
      <dgm:t>
        <a:bodyPr/>
        <a:lstStyle/>
        <a:p>
          <a:r>
            <a:rPr lang="en-NZ" b="0" dirty="0"/>
            <a:t>Don’t focus on “vanity metrics.”</a:t>
          </a:r>
          <a:endParaRPr lang="en-US" b="0" dirty="0"/>
        </a:p>
      </dgm:t>
    </dgm:pt>
    <dgm:pt modelId="{769179C2-AD8C-461A-9607-9D0809E95386}" type="parTrans" cxnId="{AFC1B92F-7163-494C-8F02-36F1F9BFDEEC}">
      <dgm:prSet/>
      <dgm:spPr/>
      <dgm:t>
        <a:bodyPr/>
        <a:lstStyle/>
        <a:p>
          <a:endParaRPr lang="en-US"/>
        </a:p>
      </dgm:t>
    </dgm:pt>
    <dgm:pt modelId="{92C1E859-EDAF-4BB1-B073-66F182F2A3DA}" type="sibTrans" cxnId="{AFC1B92F-7163-494C-8F02-36F1F9BFDEEC}">
      <dgm:prSet/>
      <dgm:spPr/>
      <dgm:t>
        <a:bodyPr/>
        <a:lstStyle/>
        <a:p>
          <a:endParaRPr lang="en-US"/>
        </a:p>
      </dgm:t>
    </dgm:pt>
    <dgm:pt modelId="{AFFD3273-6316-4DC7-97EB-95AD58ACB388}">
      <dgm:prSet/>
      <dgm:spPr/>
      <dgm:t>
        <a:bodyPr/>
        <a:lstStyle/>
        <a:p>
          <a:r>
            <a:rPr lang="en-NZ" b="0" dirty="0"/>
            <a:t>Actions from posts show the real value </a:t>
          </a:r>
          <a:endParaRPr lang="en-US" b="0" dirty="0"/>
        </a:p>
      </dgm:t>
    </dgm:pt>
    <dgm:pt modelId="{8ECABE85-1699-4289-BBD5-82BDAFADD3BC}" type="parTrans" cxnId="{FD19DFE6-4721-47AF-85A6-798AF9C7EA64}">
      <dgm:prSet/>
      <dgm:spPr/>
      <dgm:t>
        <a:bodyPr/>
        <a:lstStyle/>
        <a:p>
          <a:endParaRPr lang="en-US"/>
        </a:p>
      </dgm:t>
    </dgm:pt>
    <dgm:pt modelId="{46362520-748D-480D-AE29-26E49FB83B23}" type="sibTrans" cxnId="{FD19DFE6-4721-47AF-85A6-798AF9C7EA64}">
      <dgm:prSet/>
      <dgm:spPr/>
      <dgm:t>
        <a:bodyPr/>
        <a:lstStyle/>
        <a:p>
          <a:endParaRPr lang="en-US"/>
        </a:p>
      </dgm:t>
    </dgm:pt>
    <dgm:pt modelId="{AF2ABF41-06A7-1A41-8E35-AD22547F045E}" type="pres">
      <dgm:prSet presAssocID="{1206BDC3-33AA-45E3-90FA-6080C6DBBD24}" presName="linear" presStyleCnt="0">
        <dgm:presLayoutVars>
          <dgm:animLvl val="lvl"/>
          <dgm:resizeHandles val="exact"/>
        </dgm:presLayoutVars>
      </dgm:prSet>
      <dgm:spPr/>
    </dgm:pt>
    <dgm:pt modelId="{F0E51D2F-9EF4-D243-AEB1-8D890E124BC4}" type="pres">
      <dgm:prSet presAssocID="{A537A2E7-A80B-4219-9173-2A8217CF792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13B41AC-D0D5-434A-BAC4-40B43D94D6BB}" type="pres">
      <dgm:prSet presAssocID="{D7E5165B-137C-4882-87C0-EC2872AC2C8D}" presName="spacer" presStyleCnt="0"/>
      <dgm:spPr/>
    </dgm:pt>
    <dgm:pt modelId="{861C0854-F512-6847-81C6-7220C5B2D685}" type="pres">
      <dgm:prSet presAssocID="{083D5428-A376-4333-9245-3A6A751776E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EE8B35C-1DCA-9E41-BA22-43DFA7213D6F}" type="pres">
      <dgm:prSet presAssocID="{6E14DD1D-C489-4FEA-A885-C461256ED7F5}" presName="spacer" presStyleCnt="0"/>
      <dgm:spPr/>
    </dgm:pt>
    <dgm:pt modelId="{B5B7F0B7-A3BB-3942-820D-83A2168C55F3}" type="pres">
      <dgm:prSet presAssocID="{E1515DBA-A983-4D13-9979-003EA7656FAA}" presName="parentText" presStyleLbl="node1" presStyleIdx="2" presStyleCnt="8" custLinFactNeighborY="16710">
        <dgm:presLayoutVars>
          <dgm:chMax val="0"/>
          <dgm:bulletEnabled val="1"/>
        </dgm:presLayoutVars>
      </dgm:prSet>
      <dgm:spPr/>
    </dgm:pt>
    <dgm:pt modelId="{DAA557B0-76EE-A743-B6F4-4242B87AA2F1}" type="pres">
      <dgm:prSet presAssocID="{94B2296E-4AF4-44F6-AC12-8C1A7C760DC4}" presName="spacer" presStyleCnt="0"/>
      <dgm:spPr/>
    </dgm:pt>
    <dgm:pt modelId="{B51A946B-356E-6145-9830-ECD3B03A1BBA}" type="pres">
      <dgm:prSet presAssocID="{4A0FAD67-33E1-4020-9220-17C5387B414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AB70090-E657-AB44-9F2C-AB74E558C534}" type="pres">
      <dgm:prSet presAssocID="{A8330827-77D3-45A3-9E74-54E08080B76E}" presName="spacer" presStyleCnt="0"/>
      <dgm:spPr/>
    </dgm:pt>
    <dgm:pt modelId="{EE491007-229F-FB42-A602-40E5FD51FE11}" type="pres">
      <dgm:prSet presAssocID="{70A5B492-8D84-4AF7-B2D8-217FB5C8D0E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199470B-9F92-3849-B16F-578452FBCAAA}" type="pres">
      <dgm:prSet presAssocID="{88012AD6-CEB2-4F37-89DA-A9DA4458003C}" presName="spacer" presStyleCnt="0"/>
      <dgm:spPr/>
    </dgm:pt>
    <dgm:pt modelId="{0D938A8E-EAA2-3145-AB1F-0E3D39AF7AFF}" type="pres">
      <dgm:prSet presAssocID="{953C4512-065B-404F-95E4-754D0BD8498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AF48542-ABAA-1B49-B9CB-86C77B095C58}" type="pres">
      <dgm:prSet presAssocID="{795DE837-631E-4E92-A724-3B476D5D1B29}" presName="spacer" presStyleCnt="0"/>
      <dgm:spPr/>
    </dgm:pt>
    <dgm:pt modelId="{1E2CA765-D948-1D4E-9B74-D8FDB8899A9E}" type="pres">
      <dgm:prSet presAssocID="{64844603-C92D-4DAB-A99F-11D3D1160EC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AFBB699-A958-9A43-A129-374D46E9911F}" type="pres">
      <dgm:prSet presAssocID="{92C1E859-EDAF-4BB1-B073-66F182F2A3DA}" presName="spacer" presStyleCnt="0"/>
      <dgm:spPr/>
    </dgm:pt>
    <dgm:pt modelId="{7C4342F8-4C9D-C74D-BC95-67EEA012B013}" type="pres">
      <dgm:prSet presAssocID="{AFFD3273-6316-4DC7-97EB-95AD58ACB38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0BC211A-1324-440C-87EA-2405F3D3C27D}" srcId="{1206BDC3-33AA-45E3-90FA-6080C6DBBD24}" destId="{083D5428-A376-4333-9245-3A6A751776E4}" srcOrd="1" destOrd="0" parTransId="{5E608A28-3AFD-401B-B14D-CF969F5D5993}" sibTransId="{6E14DD1D-C489-4FEA-A885-C461256ED7F5}"/>
    <dgm:cxn modelId="{AFC1B92F-7163-494C-8F02-36F1F9BFDEEC}" srcId="{1206BDC3-33AA-45E3-90FA-6080C6DBBD24}" destId="{64844603-C92D-4DAB-A99F-11D3D1160EC7}" srcOrd="6" destOrd="0" parTransId="{769179C2-AD8C-461A-9607-9D0809E95386}" sibTransId="{92C1E859-EDAF-4BB1-B073-66F182F2A3DA}"/>
    <dgm:cxn modelId="{DCBF225D-BCD9-6C44-A4EA-4B5B6532F8CC}" type="presOf" srcId="{70A5B492-8D84-4AF7-B2D8-217FB5C8D0EF}" destId="{EE491007-229F-FB42-A602-40E5FD51FE11}" srcOrd="0" destOrd="0" presId="urn:microsoft.com/office/officeart/2005/8/layout/vList2"/>
    <dgm:cxn modelId="{620B365E-41A3-40D7-830E-80970D6E1C7A}" srcId="{1206BDC3-33AA-45E3-90FA-6080C6DBBD24}" destId="{70A5B492-8D84-4AF7-B2D8-217FB5C8D0EF}" srcOrd="4" destOrd="0" parTransId="{1BD7B96A-1D07-4BDB-9BD0-08C14A9E5CE8}" sibTransId="{88012AD6-CEB2-4F37-89DA-A9DA4458003C}"/>
    <dgm:cxn modelId="{F710E94F-6608-7047-92AA-776B5E7AE1DE}" type="presOf" srcId="{AFFD3273-6316-4DC7-97EB-95AD58ACB388}" destId="{7C4342F8-4C9D-C74D-BC95-67EEA012B013}" srcOrd="0" destOrd="0" presId="urn:microsoft.com/office/officeart/2005/8/layout/vList2"/>
    <dgm:cxn modelId="{8C0AF68A-AA42-4663-9EFD-2EEE9052C424}" srcId="{1206BDC3-33AA-45E3-90FA-6080C6DBBD24}" destId="{A537A2E7-A80B-4219-9173-2A8217CF792D}" srcOrd="0" destOrd="0" parTransId="{15D64E94-1A9D-4EB0-AD27-0A19E464B06B}" sibTransId="{D7E5165B-137C-4882-87C0-EC2872AC2C8D}"/>
    <dgm:cxn modelId="{D066A8A8-B76C-4943-90F7-487B63FDDF3C}" type="presOf" srcId="{64844603-C92D-4DAB-A99F-11D3D1160EC7}" destId="{1E2CA765-D948-1D4E-9B74-D8FDB8899A9E}" srcOrd="0" destOrd="0" presId="urn:microsoft.com/office/officeart/2005/8/layout/vList2"/>
    <dgm:cxn modelId="{1AEAA6B2-8F8F-406D-8F13-12E4CCD7EDE2}" srcId="{1206BDC3-33AA-45E3-90FA-6080C6DBBD24}" destId="{4A0FAD67-33E1-4020-9220-17C5387B414A}" srcOrd="3" destOrd="0" parTransId="{8C9CA824-AB27-4D62-90B7-6FF0D2EBE906}" sibTransId="{A8330827-77D3-45A3-9E74-54E08080B76E}"/>
    <dgm:cxn modelId="{DA116DBC-C618-4603-AEA3-58860AE54DB3}" srcId="{1206BDC3-33AA-45E3-90FA-6080C6DBBD24}" destId="{E1515DBA-A983-4D13-9979-003EA7656FAA}" srcOrd="2" destOrd="0" parTransId="{2C4D0D0F-523D-48A6-82AC-FC2878442237}" sibTransId="{94B2296E-4AF4-44F6-AC12-8C1A7C760DC4}"/>
    <dgm:cxn modelId="{D4284FC0-95EB-DE4B-B26B-D2D2BB3B1292}" type="presOf" srcId="{4A0FAD67-33E1-4020-9220-17C5387B414A}" destId="{B51A946B-356E-6145-9830-ECD3B03A1BBA}" srcOrd="0" destOrd="0" presId="urn:microsoft.com/office/officeart/2005/8/layout/vList2"/>
    <dgm:cxn modelId="{44F478D5-BD27-48AB-8F0C-F4BCCF56E380}" srcId="{1206BDC3-33AA-45E3-90FA-6080C6DBBD24}" destId="{953C4512-065B-404F-95E4-754D0BD8498F}" srcOrd="5" destOrd="0" parTransId="{D5650C88-2822-48AB-9A58-71DBE44C1D42}" sibTransId="{795DE837-631E-4E92-A724-3B476D5D1B29}"/>
    <dgm:cxn modelId="{004BDBD8-E59E-BB45-A0E4-827A55A4253A}" type="presOf" srcId="{083D5428-A376-4333-9245-3A6A751776E4}" destId="{861C0854-F512-6847-81C6-7220C5B2D685}" srcOrd="0" destOrd="0" presId="urn:microsoft.com/office/officeart/2005/8/layout/vList2"/>
    <dgm:cxn modelId="{FD19DFE6-4721-47AF-85A6-798AF9C7EA64}" srcId="{1206BDC3-33AA-45E3-90FA-6080C6DBBD24}" destId="{AFFD3273-6316-4DC7-97EB-95AD58ACB388}" srcOrd="7" destOrd="0" parTransId="{8ECABE85-1699-4289-BBD5-82BDAFADD3BC}" sibTransId="{46362520-748D-480D-AE29-26E49FB83B23}"/>
    <dgm:cxn modelId="{1F6BCBED-A481-3F45-BE6F-7123826ADB0B}" type="presOf" srcId="{E1515DBA-A983-4D13-9979-003EA7656FAA}" destId="{B5B7F0B7-A3BB-3942-820D-83A2168C55F3}" srcOrd="0" destOrd="0" presId="urn:microsoft.com/office/officeart/2005/8/layout/vList2"/>
    <dgm:cxn modelId="{D76600F1-74CC-8447-96A6-358319CA5643}" type="presOf" srcId="{A537A2E7-A80B-4219-9173-2A8217CF792D}" destId="{F0E51D2F-9EF4-D243-AEB1-8D890E124BC4}" srcOrd="0" destOrd="0" presId="urn:microsoft.com/office/officeart/2005/8/layout/vList2"/>
    <dgm:cxn modelId="{77413EF1-F8C8-A849-93ED-6423531EEB73}" type="presOf" srcId="{1206BDC3-33AA-45E3-90FA-6080C6DBBD24}" destId="{AF2ABF41-06A7-1A41-8E35-AD22547F045E}" srcOrd="0" destOrd="0" presId="urn:microsoft.com/office/officeart/2005/8/layout/vList2"/>
    <dgm:cxn modelId="{A4A16CF4-9364-914C-8579-9795A217EA43}" type="presOf" srcId="{953C4512-065B-404F-95E4-754D0BD8498F}" destId="{0D938A8E-EAA2-3145-AB1F-0E3D39AF7AFF}" srcOrd="0" destOrd="0" presId="urn:microsoft.com/office/officeart/2005/8/layout/vList2"/>
    <dgm:cxn modelId="{521CA373-DD02-DF4E-A25B-20BD5DE9B622}" type="presParOf" srcId="{AF2ABF41-06A7-1A41-8E35-AD22547F045E}" destId="{F0E51D2F-9EF4-D243-AEB1-8D890E124BC4}" srcOrd="0" destOrd="0" presId="urn:microsoft.com/office/officeart/2005/8/layout/vList2"/>
    <dgm:cxn modelId="{17E832EC-9638-3643-9837-A9BEB2CFEA0A}" type="presParOf" srcId="{AF2ABF41-06A7-1A41-8E35-AD22547F045E}" destId="{313B41AC-D0D5-434A-BAC4-40B43D94D6BB}" srcOrd="1" destOrd="0" presId="urn:microsoft.com/office/officeart/2005/8/layout/vList2"/>
    <dgm:cxn modelId="{62000DDD-D13C-7E4F-B7D4-CBCBEEDA6994}" type="presParOf" srcId="{AF2ABF41-06A7-1A41-8E35-AD22547F045E}" destId="{861C0854-F512-6847-81C6-7220C5B2D685}" srcOrd="2" destOrd="0" presId="urn:microsoft.com/office/officeart/2005/8/layout/vList2"/>
    <dgm:cxn modelId="{B8A32F61-2782-C143-9C1B-B8872D4951D3}" type="presParOf" srcId="{AF2ABF41-06A7-1A41-8E35-AD22547F045E}" destId="{FEE8B35C-1DCA-9E41-BA22-43DFA7213D6F}" srcOrd="3" destOrd="0" presId="urn:microsoft.com/office/officeart/2005/8/layout/vList2"/>
    <dgm:cxn modelId="{63BD6017-40C7-3E44-AC31-0F07C84BD17C}" type="presParOf" srcId="{AF2ABF41-06A7-1A41-8E35-AD22547F045E}" destId="{B5B7F0B7-A3BB-3942-820D-83A2168C55F3}" srcOrd="4" destOrd="0" presId="urn:microsoft.com/office/officeart/2005/8/layout/vList2"/>
    <dgm:cxn modelId="{A0CD277D-3469-AD4D-A8A3-990A9B3EC40A}" type="presParOf" srcId="{AF2ABF41-06A7-1A41-8E35-AD22547F045E}" destId="{DAA557B0-76EE-A743-B6F4-4242B87AA2F1}" srcOrd="5" destOrd="0" presId="urn:microsoft.com/office/officeart/2005/8/layout/vList2"/>
    <dgm:cxn modelId="{9FC073C9-562F-854B-9129-25C1C48BD966}" type="presParOf" srcId="{AF2ABF41-06A7-1A41-8E35-AD22547F045E}" destId="{B51A946B-356E-6145-9830-ECD3B03A1BBA}" srcOrd="6" destOrd="0" presId="urn:microsoft.com/office/officeart/2005/8/layout/vList2"/>
    <dgm:cxn modelId="{74A32FB7-0DC2-5A4B-8EFD-7F3E8080E138}" type="presParOf" srcId="{AF2ABF41-06A7-1A41-8E35-AD22547F045E}" destId="{9AB70090-E657-AB44-9F2C-AB74E558C534}" srcOrd="7" destOrd="0" presId="urn:microsoft.com/office/officeart/2005/8/layout/vList2"/>
    <dgm:cxn modelId="{16D83136-D946-FA4D-972A-33C5FB4CDDF8}" type="presParOf" srcId="{AF2ABF41-06A7-1A41-8E35-AD22547F045E}" destId="{EE491007-229F-FB42-A602-40E5FD51FE11}" srcOrd="8" destOrd="0" presId="urn:microsoft.com/office/officeart/2005/8/layout/vList2"/>
    <dgm:cxn modelId="{7C46753A-ACA5-3C45-8AEB-BAE05459F7B1}" type="presParOf" srcId="{AF2ABF41-06A7-1A41-8E35-AD22547F045E}" destId="{6199470B-9F92-3849-B16F-578452FBCAAA}" srcOrd="9" destOrd="0" presId="urn:microsoft.com/office/officeart/2005/8/layout/vList2"/>
    <dgm:cxn modelId="{1AAF4695-9A1E-D547-AAE1-B41B1816717F}" type="presParOf" srcId="{AF2ABF41-06A7-1A41-8E35-AD22547F045E}" destId="{0D938A8E-EAA2-3145-AB1F-0E3D39AF7AFF}" srcOrd="10" destOrd="0" presId="urn:microsoft.com/office/officeart/2005/8/layout/vList2"/>
    <dgm:cxn modelId="{5188D1F5-925A-344D-99E1-4D08BED73A06}" type="presParOf" srcId="{AF2ABF41-06A7-1A41-8E35-AD22547F045E}" destId="{8AF48542-ABAA-1B49-B9CB-86C77B095C58}" srcOrd="11" destOrd="0" presId="urn:microsoft.com/office/officeart/2005/8/layout/vList2"/>
    <dgm:cxn modelId="{0F0EDBF3-47EC-AE46-8481-7AAC9BE6BAD3}" type="presParOf" srcId="{AF2ABF41-06A7-1A41-8E35-AD22547F045E}" destId="{1E2CA765-D948-1D4E-9B74-D8FDB8899A9E}" srcOrd="12" destOrd="0" presId="urn:microsoft.com/office/officeart/2005/8/layout/vList2"/>
    <dgm:cxn modelId="{B4207AE5-18A2-5F46-8ED2-31FC37F45520}" type="presParOf" srcId="{AF2ABF41-06A7-1A41-8E35-AD22547F045E}" destId="{5AFBB699-A958-9A43-A129-374D46E9911F}" srcOrd="13" destOrd="0" presId="urn:microsoft.com/office/officeart/2005/8/layout/vList2"/>
    <dgm:cxn modelId="{149A9411-B01A-2645-9DF5-579C00801083}" type="presParOf" srcId="{AF2ABF41-06A7-1A41-8E35-AD22547F045E}" destId="{7C4342F8-4C9D-C74D-BC95-67EEA012B01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A37C0-11FB-3E4E-9D74-A8E607AD0B6C}">
      <dsp:nvSpPr>
        <dsp:cNvPr id="0" name=""/>
        <dsp:cNvSpPr/>
      </dsp:nvSpPr>
      <dsp:spPr>
        <a:xfrm>
          <a:off x="1166351" y="9521"/>
          <a:ext cx="777567" cy="926212"/>
        </a:xfrm>
        <a:prstGeom prst="trapezoid">
          <a:avLst>
            <a:gd name="adj" fmla="val 50000"/>
          </a:avLst>
        </a:prstGeom>
        <a:solidFill>
          <a:srgbClr val="93C3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$</a:t>
          </a:r>
        </a:p>
      </dsp:txBody>
      <dsp:txXfrm>
        <a:off x="1166351" y="9521"/>
        <a:ext cx="777567" cy="926212"/>
      </dsp:txXfrm>
    </dsp:sp>
    <dsp:sp modelId="{E7AA5CAB-62F5-CC42-BB1A-37B10E065520}">
      <dsp:nvSpPr>
        <dsp:cNvPr id="0" name=""/>
        <dsp:cNvSpPr/>
      </dsp:nvSpPr>
      <dsp:spPr>
        <a:xfrm>
          <a:off x="777567" y="926212"/>
          <a:ext cx="1555135" cy="926212"/>
        </a:xfrm>
        <a:prstGeom prst="trapezoid">
          <a:avLst>
            <a:gd name="adj" fmla="val 41976"/>
          </a:avLst>
        </a:prstGeom>
        <a:solidFill>
          <a:srgbClr val="559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Convert</a:t>
          </a:r>
        </a:p>
      </dsp:txBody>
      <dsp:txXfrm>
        <a:off x="1049716" y="926212"/>
        <a:ext cx="1010838" cy="926212"/>
      </dsp:txXfrm>
    </dsp:sp>
    <dsp:sp modelId="{53BC0688-DA75-C643-95F1-781C8C424E4C}">
      <dsp:nvSpPr>
        <dsp:cNvPr id="0" name=""/>
        <dsp:cNvSpPr/>
      </dsp:nvSpPr>
      <dsp:spPr>
        <a:xfrm>
          <a:off x="388783" y="1852424"/>
          <a:ext cx="2332703" cy="926212"/>
        </a:xfrm>
        <a:prstGeom prst="trapezoid">
          <a:avLst>
            <a:gd name="adj" fmla="val 41976"/>
          </a:avLst>
        </a:prstGeom>
        <a:solidFill>
          <a:srgbClr val="87B9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Engage visitors. Build Community</a:t>
          </a:r>
        </a:p>
      </dsp:txBody>
      <dsp:txXfrm>
        <a:off x="797006" y="1852424"/>
        <a:ext cx="1516257" cy="926212"/>
      </dsp:txXfrm>
    </dsp:sp>
    <dsp:sp modelId="{AA257F86-845B-6846-9F45-2EAC008F1076}">
      <dsp:nvSpPr>
        <dsp:cNvPr id="0" name=""/>
        <dsp:cNvSpPr/>
      </dsp:nvSpPr>
      <dsp:spPr>
        <a:xfrm>
          <a:off x="0" y="2778637"/>
          <a:ext cx="3110271" cy="926212"/>
        </a:xfrm>
        <a:prstGeom prst="trapezoid">
          <a:avLst>
            <a:gd name="adj" fmla="val 419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Raise awareness</a:t>
          </a:r>
        </a:p>
      </dsp:txBody>
      <dsp:txXfrm>
        <a:off x="544297" y="2778637"/>
        <a:ext cx="2021676" cy="926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4A1DA-1469-45AB-BEBC-6B2A3F04B0FD}">
      <dsp:nvSpPr>
        <dsp:cNvPr id="0" name=""/>
        <dsp:cNvSpPr/>
      </dsp:nvSpPr>
      <dsp:spPr>
        <a:xfrm>
          <a:off x="294467" y="110332"/>
          <a:ext cx="913570" cy="9135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A711A-ED1C-4556-A2CF-2A91C365AEE7}">
      <dsp:nvSpPr>
        <dsp:cNvPr id="0" name=""/>
        <dsp:cNvSpPr/>
      </dsp:nvSpPr>
      <dsp:spPr>
        <a:xfrm>
          <a:off x="489162" y="322294"/>
          <a:ext cx="524179" cy="524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4ECC-24E7-49B4-9AAA-6F2650FDB2DD}">
      <dsp:nvSpPr>
        <dsp:cNvPr id="0" name=""/>
        <dsp:cNvSpPr/>
      </dsp:nvSpPr>
      <dsp:spPr>
        <a:xfrm>
          <a:off x="2424" y="1308457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kern="1200" dirty="0"/>
            <a:t>Set up accounts as non-profits</a:t>
          </a:r>
          <a:endParaRPr lang="en-US" sz="1500" kern="1200" dirty="0"/>
        </a:p>
      </dsp:txBody>
      <dsp:txXfrm>
        <a:off x="2424" y="1308457"/>
        <a:ext cx="1497656" cy="599062"/>
      </dsp:txXfrm>
    </dsp:sp>
    <dsp:sp modelId="{B796A6EB-F7C2-4805-A237-AE9D59929585}">
      <dsp:nvSpPr>
        <dsp:cNvPr id="0" name=""/>
        <dsp:cNvSpPr/>
      </dsp:nvSpPr>
      <dsp:spPr>
        <a:xfrm>
          <a:off x="2054213" y="110332"/>
          <a:ext cx="913570" cy="9135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F7880-CE3B-4BC7-9BA7-ECBEF98BA936}">
      <dsp:nvSpPr>
        <dsp:cNvPr id="0" name=""/>
        <dsp:cNvSpPr/>
      </dsp:nvSpPr>
      <dsp:spPr>
        <a:xfrm>
          <a:off x="2248908" y="305028"/>
          <a:ext cx="524179" cy="524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21CF4-3613-499F-A662-CF3DB2E0D5BE}">
      <dsp:nvSpPr>
        <dsp:cNvPr id="0" name=""/>
        <dsp:cNvSpPr/>
      </dsp:nvSpPr>
      <dsp:spPr>
        <a:xfrm>
          <a:off x="1762170" y="1308457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kern="1200"/>
            <a:t>Add donations</a:t>
          </a:r>
          <a:endParaRPr lang="en-US" sz="1500" kern="1200"/>
        </a:p>
      </dsp:txBody>
      <dsp:txXfrm>
        <a:off x="1762170" y="1308457"/>
        <a:ext cx="1497656" cy="599062"/>
      </dsp:txXfrm>
    </dsp:sp>
    <dsp:sp modelId="{D59FA68D-CDF3-4235-9900-71A1F629557F}">
      <dsp:nvSpPr>
        <dsp:cNvPr id="0" name=""/>
        <dsp:cNvSpPr/>
      </dsp:nvSpPr>
      <dsp:spPr>
        <a:xfrm>
          <a:off x="3813959" y="110332"/>
          <a:ext cx="913570" cy="9135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13DBB-31C6-42B3-8EC1-90E17B9B5A00}">
      <dsp:nvSpPr>
        <dsp:cNvPr id="0" name=""/>
        <dsp:cNvSpPr/>
      </dsp:nvSpPr>
      <dsp:spPr>
        <a:xfrm>
          <a:off x="4008654" y="305028"/>
          <a:ext cx="524179" cy="524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3CABB-9E14-4B4D-B56D-053F0E3E278D}">
      <dsp:nvSpPr>
        <dsp:cNvPr id="0" name=""/>
        <dsp:cNvSpPr/>
      </dsp:nvSpPr>
      <dsp:spPr>
        <a:xfrm>
          <a:off x="3521916" y="1308457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kern="1200"/>
            <a:t>Use free training and resources</a:t>
          </a:r>
          <a:endParaRPr lang="en-US" sz="1500" kern="1200"/>
        </a:p>
      </dsp:txBody>
      <dsp:txXfrm>
        <a:off x="3521916" y="1308457"/>
        <a:ext cx="1497656" cy="599062"/>
      </dsp:txXfrm>
    </dsp:sp>
    <dsp:sp modelId="{042DB071-9ADC-41D5-87EA-83F2A789D620}">
      <dsp:nvSpPr>
        <dsp:cNvPr id="0" name=""/>
        <dsp:cNvSpPr/>
      </dsp:nvSpPr>
      <dsp:spPr>
        <a:xfrm>
          <a:off x="294467" y="2281934"/>
          <a:ext cx="913570" cy="9135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92AF3-976A-4C33-B804-B7D9E9B89A1D}">
      <dsp:nvSpPr>
        <dsp:cNvPr id="0" name=""/>
        <dsp:cNvSpPr/>
      </dsp:nvSpPr>
      <dsp:spPr>
        <a:xfrm>
          <a:off x="489162" y="2476629"/>
          <a:ext cx="524179" cy="524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B7149-5557-416C-A6B7-5716C6DE72A4}">
      <dsp:nvSpPr>
        <dsp:cNvPr id="0" name=""/>
        <dsp:cNvSpPr/>
      </dsp:nvSpPr>
      <dsp:spPr>
        <a:xfrm>
          <a:off x="2424" y="348005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kern="1200" dirty="0"/>
            <a:t>Develop guidelines &amp; policies</a:t>
          </a:r>
          <a:endParaRPr lang="en-US" sz="1500" kern="1200" dirty="0"/>
        </a:p>
      </dsp:txBody>
      <dsp:txXfrm>
        <a:off x="2424" y="3480059"/>
        <a:ext cx="1497656" cy="599062"/>
      </dsp:txXfrm>
    </dsp:sp>
    <dsp:sp modelId="{9E60584F-66EB-42FF-8603-F48886586961}">
      <dsp:nvSpPr>
        <dsp:cNvPr id="0" name=""/>
        <dsp:cNvSpPr/>
      </dsp:nvSpPr>
      <dsp:spPr>
        <a:xfrm>
          <a:off x="2054213" y="2281934"/>
          <a:ext cx="913570" cy="9135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0CCAB-0E1C-4B57-8F4E-F02DA2E72CE1}">
      <dsp:nvSpPr>
        <dsp:cNvPr id="0" name=""/>
        <dsp:cNvSpPr/>
      </dsp:nvSpPr>
      <dsp:spPr>
        <a:xfrm>
          <a:off x="2248908" y="2476629"/>
          <a:ext cx="524179" cy="524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A4C32-DB2B-421B-B2FA-192AFD8E13E0}">
      <dsp:nvSpPr>
        <dsp:cNvPr id="0" name=""/>
        <dsp:cNvSpPr/>
      </dsp:nvSpPr>
      <dsp:spPr>
        <a:xfrm>
          <a:off x="1762170" y="348005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kern="1200"/>
            <a:t>Create a content calendar</a:t>
          </a:r>
          <a:endParaRPr lang="en-US" sz="1500" kern="1200"/>
        </a:p>
      </dsp:txBody>
      <dsp:txXfrm>
        <a:off x="1762170" y="3480059"/>
        <a:ext cx="1497656" cy="599062"/>
      </dsp:txXfrm>
    </dsp:sp>
    <dsp:sp modelId="{6E67C88F-C449-4091-BD6C-8F960DB66E41}">
      <dsp:nvSpPr>
        <dsp:cNvPr id="0" name=""/>
        <dsp:cNvSpPr/>
      </dsp:nvSpPr>
      <dsp:spPr>
        <a:xfrm>
          <a:off x="3813959" y="2281934"/>
          <a:ext cx="913570" cy="9135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04E9C-7425-46B9-91C6-58E5F4C1B475}">
      <dsp:nvSpPr>
        <dsp:cNvPr id="0" name=""/>
        <dsp:cNvSpPr/>
      </dsp:nvSpPr>
      <dsp:spPr>
        <a:xfrm>
          <a:off x="4008654" y="2476629"/>
          <a:ext cx="524179" cy="5241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8C52-1AA1-4B09-952F-8F4490F03722}">
      <dsp:nvSpPr>
        <dsp:cNvPr id="0" name=""/>
        <dsp:cNvSpPr/>
      </dsp:nvSpPr>
      <dsp:spPr>
        <a:xfrm>
          <a:off x="3521916" y="348005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kern="1200"/>
            <a:t>Post shareable content</a:t>
          </a:r>
          <a:endParaRPr lang="en-US" sz="1500" kern="1200"/>
        </a:p>
      </dsp:txBody>
      <dsp:txXfrm>
        <a:off x="3521916" y="3480059"/>
        <a:ext cx="1497656" cy="599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EF4AE-85A2-4AE7-9745-054DCF5ADAEE}">
      <dsp:nvSpPr>
        <dsp:cNvPr id="0" name=""/>
        <dsp:cNvSpPr/>
      </dsp:nvSpPr>
      <dsp:spPr>
        <a:xfrm>
          <a:off x="583817" y="1094081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B530-FB26-46E5-BD01-08A9C6F2E693}">
      <dsp:nvSpPr>
        <dsp:cNvPr id="0" name=""/>
        <dsp:cNvSpPr/>
      </dsp:nvSpPr>
      <dsp:spPr>
        <a:xfrm>
          <a:off x="817817" y="132808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E9913-EC3B-429E-A1CA-33139D954B59}">
      <dsp:nvSpPr>
        <dsp:cNvPr id="0" name=""/>
        <dsp:cNvSpPr/>
      </dsp:nvSpPr>
      <dsp:spPr>
        <a:xfrm>
          <a:off x="232817" y="25340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Engagement</a:t>
          </a:r>
        </a:p>
      </dsp:txBody>
      <dsp:txXfrm>
        <a:off x="232817" y="2534081"/>
        <a:ext cx="1800000" cy="720000"/>
      </dsp:txXfrm>
    </dsp:sp>
    <dsp:sp modelId="{300EB3DB-D27B-4E0A-A0C8-380895FD5B8E}">
      <dsp:nvSpPr>
        <dsp:cNvPr id="0" name=""/>
        <dsp:cNvSpPr/>
      </dsp:nvSpPr>
      <dsp:spPr>
        <a:xfrm>
          <a:off x="2698817" y="1094081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CCC06-A586-4F47-8125-606FDEC0DE17}">
      <dsp:nvSpPr>
        <dsp:cNvPr id="0" name=""/>
        <dsp:cNvSpPr/>
      </dsp:nvSpPr>
      <dsp:spPr>
        <a:xfrm>
          <a:off x="2932817" y="132808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89A4F-B4BB-4A38-8F4D-826249355886}">
      <dsp:nvSpPr>
        <dsp:cNvPr id="0" name=""/>
        <dsp:cNvSpPr/>
      </dsp:nvSpPr>
      <dsp:spPr>
        <a:xfrm>
          <a:off x="2347817" y="25340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Reach</a:t>
          </a:r>
        </a:p>
      </dsp:txBody>
      <dsp:txXfrm>
        <a:off x="2347817" y="2534081"/>
        <a:ext cx="1800000" cy="720000"/>
      </dsp:txXfrm>
    </dsp:sp>
    <dsp:sp modelId="{3C170308-1A69-4C4D-B5FB-DDC9A6DC1A56}">
      <dsp:nvSpPr>
        <dsp:cNvPr id="0" name=""/>
        <dsp:cNvSpPr/>
      </dsp:nvSpPr>
      <dsp:spPr>
        <a:xfrm>
          <a:off x="4813818" y="1094081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E52A3-F20A-46E7-8CD1-C6CC91A9D147}">
      <dsp:nvSpPr>
        <dsp:cNvPr id="0" name=""/>
        <dsp:cNvSpPr/>
      </dsp:nvSpPr>
      <dsp:spPr>
        <a:xfrm>
          <a:off x="5047818" y="132808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9921E-4052-4814-8E93-8ADAAF7EFD88}">
      <dsp:nvSpPr>
        <dsp:cNvPr id="0" name=""/>
        <dsp:cNvSpPr/>
      </dsp:nvSpPr>
      <dsp:spPr>
        <a:xfrm>
          <a:off x="4462818" y="25340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Traffic to and from website</a:t>
          </a:r>
        </a:p>
      </dsp:txBody>
      <dsp:txXfrm>
        <a:off x="4462818" y="2534081"/>
        <a:ext cx="1800000" cy="720000"/>
      </dsp:txXfrm>
    </dsp:sp>
    <dsp:sp modelId="{3CCD37B9-7844-4B94-B61B-FFFCC4173027}">
      <dsp:nvSpPr>
        <dsp:cNvPr id="0" name=""/>
        <dsp:cNvSpPr/>
      </dsp:nvSpPr>
      <dsp:spPr>
        <a:xfrm>
          <a:off x="6928818" y="1094081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BD639-12BA-4510-97FE-7A6A7A0BF971}">
      <dsp:nvSpPr>
        <dsp:cNvPr id="0" name=""/>
        <dsp:cNvSpPr/>
      </dsp:nvSpPr>
      <dsp:spPr>
        <a:xfrm>
          <a:off x="7162818" y="132808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1C518-95F6-44EA-9AF2-383B7E30AB94}">
      <dsp:nvSpPr>
        <dsp:cNvPr id="0" name=""/>
        <dsp:cNvSpPr/>
      </dsp:nvSpPr>
      <dsp:spPr>
        <a:xfrm>
          <a:off x="6577818" y="25340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EDM Sign Ups</a:t>
          </a:r>
        </a:p>
      </dsp:txBody>
      <dsp:txXfrm>
        <a:off x="6577818" y="2534081"/>
        <a:ext cx="1800000" cy="720000"/>
      </dsp:txXfrm>
    </dsp:sp>
    <dsp:sp modelId="{5CE8A634-0025-4500-B74D-813D7B768E80}">
      <dsp:nvSpPr>
        <dsp:cNvPr id="0" name=""/>
        <dsp:cNvSpPr/>
      </dsp:nvSpPr>
      <dsp:spPr>
        <a:xfrm>
          <a:off x="9043818" y="1094081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D0386-7847-47AF-A884-9591F51FABEB}">
      <dsp:nvSpPr>
        <dsp:cNvPr id="0" name=""/>
        <dsp:cNvSpPr/>
      </dsp:nvSpPr>
      <dsp:spPr>
        <a:xfrm>
          <a:off x="9277818" y="132808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3DE77-F3CF-43CA-BD09-562564DAD5AE}">
      <dsp:nvSpPr>
        <dsp:cNvPr id="0" name=""/>
        <dsp:cNvSpPr/>
      </dsp:nvSpPr>
      <dsp:spPr>
        <a:xfrm>
          <a:off x="8692818" y="253408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# repeats</a:t>
          </a:r>
        </a:p>
      </dsp:txBody>
      <dsp:txXfrm>
        <a:off x="8692818" y="2534081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51D2F-9EF4-D243-AEB1-8D890E124BC4}">
      <dsp:nvSpPr>
        <dsp:cNvPr id="0" name=""/>
        <dsp:cNvSpPr/>
      </dsp:nvSpPr>
      <dsp:spPr>
        <a:xfrm>
          <a:off x="0" y="100040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Google Analytics</a:t>
          </a:r>
        </a:p>
      </dsp:txBody>
      <dsp:txXfrm>
        <a:off x="20561" y="120601"/>
        <a:ext cx="4311162" cy="380078"/>
      </dsp:txXfrm>
    </dsp:sp>
    <dsp:sp modelId="{861C0854-F512-6847-81C6-7220C5B2D685}">
      <dsp:nvSpPr>
        <dsp:cNvPr id="0" name=""/>
        <dsp:cNvSpPr/>
      </dsp:nvSpPr>
      <dsp:spPr>
        <a:xfrm>
          <a:off x="0" y="573080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Unique visitors</a:t>
          </a:r>
          <a:endParaRPr lang="en-US" sz="1800" kern="1200"/>
        </a:p>
      </dsp:txBody>
      <dsp:txXfrm>
        <a:off x="20561" y="593641"/>
        <a:ext cx="4311162" cy="380078"/>
      </dsp:txXfrm>
    </dsp:sp>
    <dsp:sp modelId="{B5B7F0B7-A3BB-3942-820D-83A2168C55F3}">
      <dsp:nvSpPr>
        <dsp:cNvPr id="0" name=""/>
        <dsp:cNvSpPr/>
      </dsp:nvSpPr>
      <dsp:spPr>
        <a:xfrm>
          <a:off x="0" y="1054783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Visits</a:t>
          </a:r>
          <a:endParaRPr lang="en-US" sz="1800" kern="1200"/>
        </a:p>
      </dsp:txBody>
      <dsp:txXfrm>
        <a:off x="20561" y="1075344"/>
        <a:ext cx="4311162" cy="380078"/>
      </dsp:txXfrm>
    </dsp:sp>
    <dsp:sp modelId="{B51A946B-356E-6145-9830-ECD3B03A1BBA}">
      <dsp:nvSpPr>
        <dsp:cNvPr id="0" name=""/>
        <dsp:cNvSpPr/>
      </dsp:nvSpPr>
      <dsp:spPr>
        <a:xfrm>
          <a:off x="0" y="1519160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Most popular content</a:t>
          </a:r>
          <a:endParaRPr lang="en-US" sz="1800" kern="1200" dirty="0"/>
        </a:p>
      </dsp:txBody>
      <dsp:txXfrm>
        <a:off x="20561" y="1539721"/>
        <a:ext cx="4311162" cy="380078"/>
      </dsp:txXfrm>
    </dsp:sp>
    <dsp:sp modelId="{EE491007-229F-FB42-A602-40E5FD51FE11}">
      <dsp:nvSpPr>
        <dsp:cNvPr id="0" name=""/>
        <dsp:cNvSpPr/>
      </dsp:nvSpPr>
      <dsp:spPr>
        <a:xfrm>
          <a:off x="0" y="1992201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How people find you</a:t>
          </a:r>
          <a:endParaRPr lang="en-US" sz="1800" kern="1200"/>
        </a:p>
      </dsp:txBody>
      <dsp:txXfrm>
        <a:off x="20561" y="2012762"/>
        <a:ext cx="4311162" cy="380078"/>
      </dsp:txXfrm>
    </dsp:sp>
    <dsp:sp modelId="{0D938A8E-EAA2-3145-AB1F-0E3D39AF7AFF}">
      <dsp:nvSpPr>
        <dsp:cNvPr id="0" name=""/>
        <dsp:cNvSpPr/>
      </dsp:nvSpPr>
      <dsp:spPr>
        <a:xfrm>
          <a:off x="0" y="2465241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Social media referrals</a:t>
          </a:r>
          <a:endParaRPr lang="en-US" sz="1800" kern="1200"/>
        </a:p>
      </dsp:txBody>
      <dsp:txXfrm>
        <a:off x="20561" y="2485802"/>
        <a:ext cx="4311162" cy="380078"/>
      </dsp:txXfrm>
    </dsp:sp>
    <dsp:sp modelId="{1E2CA765-D948-1D4E-9B74-D8FDB8899A9E}">
      <dsp:nvSpPr>
        <dsp:cNvPr id="0" name=""/>
        <dsp:cNvSpPr/>
      </dsp:nvSpPr>
      <dsp:spPr>
        <a:xfrm>
          <a:off x="0" y="2938281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0" kern="1200" dirty="0"/>
            <a:t>Don’t focus on “vanity metrics.”</a:t>
          </a:r>
          <a:endParaRPr lang="en-US" sz="1800" b="0" kern="1200" dirty="0"/>
        </a:p>
      </dsp:txBody>
      <dsp:txXfrm>
        <a:off x="20561" y="2958842"/>
        <a:ext cx="4311162" cy="380078"/>
      </dsp:txXfrm>
    </dsp:sp>
    <dsp:sp modelId="{7C4342F8-4C9D-C74D-BC95-67EEA012B013}">
      <dsp:nvSpPr>
        <dsp:cNvPr id="0" name=""/>
        <dsp:cNvSpPr/>
      </dsp:nvSpPr>
      <dsp:spPr>
        <a:xfrm>
          <a:off x="0" y="3411321"/>
          <a:ext cx="435228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0" kern="1200" dirty="0"/>
            <a:t>Actions from posts show the real value </a:t>
          </a:r>
          <a:endParaRPr lang="en-US" sz="1800" b="0" kern="1200" dirty="0"/>
        </a:p>
      </dsp:txBody>
      <dsp:txXfrm>
        <a:off x="20561" y="3431882"/>
        <a:ext cx="4311162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924258-2580-E54D-9D01-59839DF36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42D82-0FF7-F744-B2A5-A52C6A25C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5A24-6DDE-B54D-9B91-8B7B702684B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0ACFB-5A60-FD41-A1E9-F2FB25281B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E369F-F2D5-9649-9FD9-039C8E1C6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FE678-41CC-364B-A8D0-B73669A1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1F62-0D7E-AE42-8E59-3A4C139E2DD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8B19-7BF7-7E4B-B2E2-8A53A761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6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7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5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B8B19-7BF7-7E4B-B2E2-8A53A761F3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40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3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0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29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B8B19-7BF7-7E4B-B2E2-8A53A761F3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8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3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7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2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7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2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33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13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7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8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br>
              <a:rPr lang="en-NZ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5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br>
              <a:rPr lang="en-NZ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B8B19-7BF7-7E4B-B2E2-8A53A761F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5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D17-DF0E-6144-A988-AFFD881EE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970" y="2292524"/>
            <a:ext cx="9144000" cy="1143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en-US" dirty="0"/>
              <a:t>Edit document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3D14D-AA42-F74D-A10F-19707ED1D1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0970" y="3619956"/>
            <a:ext cx="9144000" cy="657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7B9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Longer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9DC0-E2DE-424D-8841-E6C450A9ED10}"/>
              </a:ext>
            </a:extLst>
          </p:cNvPr>
          <p:cNvSpPr/>
          <p:nvPr userDrawn="1"/>
        </p:nvSpPr>
        <p:spPr>
          <a:xfrm flipV="1">
            <a:off x="711667" y="300236"/>
            <a:ext cx="10800000" cy="720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D1D224-431C-EC4E-BD9F-19AE5A0832D6}"/>
              </a:ext>
            </a:extLst>
          </p:cNvPr>
          <p:cNvSpPr txBox="1">
            <a:spLocks/>
          </p:cNvSpPr>
          <p:nvPr userDrawn="1"/>
        </p:nvSpPr>
        <p:spPr>
          <a:xfrm>
            <a:off x="1532834" y="4686754"/>
            <a:ext cx="9144000" cy="942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rgbClr val="87B9A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5596B2"/>
                </a:solidFill>
              </a:rPr>
              <a:t>Kia Whiti </a:t>
            </a:r>
            <a:r>
              <a:rPr lang="en-US" sz="2800" b="1" i="1" dirty="0" err="1">
                <a:solidFill>
                  <a:srgbClr val="5596B2"/>
                </a:solidFill>
              </a:rPr>
              <a:t>Tonu</a:t>
            </a:r>
            <a:endParaRPr lang="en-US" sz="2800" b="1" i="1" dirty="0">
              <a:solidFill>
                <a:srgbClr val="5596B2"/>
              </a:solidFill>
            </a:endParaRPr>
          </a:p>
          <a:p>
            <a:r>
              <a:rPr lang="en-US" sz="2000" i="1" dirty="0">
                <a:solidFill>
                  <a:srgbClr val="5596B2"/>
                </a:solidFill>
              </a:rPr>
              <a:t>To Shine Brightly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08DF-435B-43BF-94BD-C82C9FDCE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321" y="678420"/>
            <a:ext cx="3133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517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674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398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4F510-E5C9-BA4F-9ED1-6991DDA0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C4DB-F335-AA48-B4FF-A850107ECFE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F7A5-738D-2943-B653-4D4B4E4C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CDF0-055B-5640-8482-B28C0156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3FB4F-54C5-3445-8423-2F112A64F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6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517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624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300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609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4F510-E5C9-BA4F-9ED1-6991DDA0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C4DB-F335-AA48-B4FF-A850107ECFE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F7A5-738D-2943-B653-4D4B4E4C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CDF0-055B-5640-8482-B28C0156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3FB4F-54C5-3445-8423-2F112A64F4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29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3C73C76-7F6E-6749-BF1E-228223A475B2}"/>
              </a:ext>
            </a:extLst>
          </p:cNvPr>
          <p:cNvPicPr/>
          <p:nvPr userDrawn="1"/>
        </p:nvPicPr>
        <p:blipFill rotWithShape="1"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7FCBD8D0-835C-1042-96B2-18CB277C7282}"/>
              </a:ext>
            </a:extLst>
          </p:cNvPr>
          <p:cNvPicPr/>
          <p:nvPr userDrawn="1"/>
        </p:nvPicPr>
        <p:blipFill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596B2"/>
                </a:solidFill>
              </a:rPr>
              <a:t>© Centre for Social Impact NZ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0B73B-F0B4-DE4C-8284-D7742B5849E8}"/>
              </a:ext>
            </a:extLst>
          </p:cNvPr>
          <p:cNvSpPr/>
          <p:nvPr userDrawn="1"/>
        </p:nvSpPr>
        <p:spPr>
          <a:xfrm flipV="1">
            <a:off x="722424" y="336324"/>
            <a:ext cx="10736394" cy="288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3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87B9A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93C35C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</a:rPr>
              <a:t>© Centre for Social Impact NZ 2020</a:t>
            </a:r>
          </a:p>
        </p:txBody>
      </p:sp>
      <p:pic>
        <p:nvPicPr>
          <p:cNvPr id="12" name="Picture 11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E34C6615-559E-8847-A85C-96A37F1576B6}"/>
              </a:ext>
            </a:extLst>
          </p:cNvPr>
          <p:cNvPicPr/>
          <p:nvPr userDrawn="1"/>
        </p:nvPicPr>
        <p:blipFill rotWithShape="1">
          <a:blip r:embed="rId7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7340" y="5927509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DFB31DC6-D2F7-4646-A648-B1AC691E6AB6}"/>
              </a:ext>
            </a:extLst>
          </p:cNvPr>
          <p:cNvPicPr/>
          <p:nvPr userDrawn="1"/>
        </p:nvPicPr>
        <p:blipFill>
          <a:blip r:embed="rId7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85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ommunitycomms.org.nz/how-we-help/website-usability-assessments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comms.org.nz/resources/media-relation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eforsocialimpact.org.nz/media/1661/200923-sprinting-for-good-using-co-design-csi-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BCB95-E2B5-4225-A16C-6D223FEB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331" y="2752673"/>
            <a:ext cx="9144000" cy="1143281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r>
              <a:rPr lang="en-GB" sz="5300" i="1" dirty="0"/>
              <a:t>Marketing &amp; Communications</a:t>
            </a:r>
            <a:endParaRPr lang="en-US" sz="5300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CAB1CDE-EE22-4826-A4DA-33EC2944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332" y="4052563"/>
            <a:ext cx="9144000" cy="65799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sz="9800" dirty="0"/>
              <a:t>Creating content that counts in a changing world</a:t>
            </a:r>
            <a:endParaRPr lang="en-NZ" sz="9800" dirty="0"/>
          </a:p>
          <a:p>
            <a:r>
              <a:rPr lang="en-GB" dirty="0"/>
              <a:t> </a:t>
            </a:r>
            <a:endParaRPr lang="en-NZ" dirty="0"/>
          </a:p>
          <a:p>
            <a:pPr>
              <a:lnSpc>
                <a:spcPct val="113999"/>
              </a:lnSpc>
            </a:pP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39578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E7C1-107A-214B-8EE3-F5225777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</a:t>
            </a:r>
          </a:p>
        </p:txBody>
      </p:sp>
    </p:spTree>
    <p:extLst>
      <p:ext uri="{BB962C8B-B14F-4D97-AF65-F5344CB8AC3E}">
        <p14:creationId xmlns:p14="http://schemas.microsoft.com/office/powerpoint/2010/main" val="310917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751915-423F-4545-B110-54023304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76460" y="746118"/>
            <a:ext cx="9415145" cy="4990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45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75EC-8F87-6E43-9E64-881E5A7E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B6D365-4C9C-B243-88D7-A09053D2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2605623"/>
            <a:ext cx="7797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1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B13D-746F-D94D-B92D-B188FBF1B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0649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Fundamentals</a:t>
            </a:r>
          </a:p>
          <a:p>
            <a:r>
              <a:rPr lang="en-NZ" sz="2000" dirty="0"/>
              <a:t>design around specific goals, or actions </a:t>
            </a:r>
          </a:p>
          <a:p>
            <a:r>
              <a:rPr lang="en-NZ" sz="2000" dirty="0"/>
              <a:t>always tell your story simply and clearly</a:t>
            </a:r>
          </a:p>
          <a:p>
            <a:r>
              <a:rPr lang="en-NZ" sz="2000" dirty="0"/>
              <a:t>make your “calls to action” obvious and position up front</a:t>
            </a:r>
          </a:p>
          <a:p>
            <a:r>
              <a:rPr lang="en-NZ" sz="2000" dirty="0"/>
              <a:t>refresh continually to improve usability.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2EF50-6B64-BD4A-9542-FAAF5A5D5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11161"/>
            <a:ext cx="5181600" cy="536580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1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600" dirty="0"/>
              <a:t>            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useability assessments</a:t>
            </a:r>
            <a:endParaRPr lang="en-US" sz="16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C8146-D8FE-1E40-8D11-CE28C9E5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website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829E2A-3E45-4B97-8810-746A6CF07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761787"/>
              </p:ext>
            </p:extLst>
          </p:nvPr>
        </p:nvGraphicFramePr>
        <p:xfrm>
          <a:off x="6869612" y="1259034"/>
          <a:ext cx="3110271" cy="370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256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BC40-F788-DC42-AA35-B209E143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342B-8061-1F40-BC6A-E4F3971062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5839C"/>
                </a:solidFill>
              </a:rPr>
              <a:t>SEO &amp; SEM</a:t>
            </a:r>
          </a:p>
          <a:p>
            <a:r>
              <a:rPr lang="en-US" dirty="0">
                <a:solidFill>
                  <a:srgbClr val="5596B2"/>
                </a:solidFill>
              </a:rPr>
              <a:t>key words critical for search ranking</a:t>
            </a:r>
          </a:p>
          <a:p>
            <a:r>
              <a:rPr lang="en-US" dirty="0">
                <a:solidFill>
                  <a:srgbClr val="5596B2"/>
                </a:solidFill>
              </a:rPr>
              <a:t>crucial for website re-design</a:t>
            </a:r>
          </a:p>
          <a:p>
            <a:r>
              <a:rPr lang="en-US" dirty="0">
                <a:solidFill>
                  <a:srgbClr val="5596B2"/>
                </a:solidFill>
              </a:rPr>
              <a:t>Google ad grants.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82D51-E92A-5B4C-8E8C-4401A2FB4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0500" y="18129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5839C"/>
                </a:solidFill>
              </a:rPr>
              <a:t>Free for NFPs</a:t>
            </a:r>
          </a:p>
          <a:p>
            <a:r>
              <a:rPr lang="en-US" dirty="0">
                <a:solidFill>
                  <a:srgbClr val="5596B2"/>
                </a:solidFill>
              </a:rPr>
              <a:t>Google apps</a:t>
            </a:r>
          </a:p>
          <a:p>
            <a:r>
              <a:rPr lang="en-US" dirty="0">
                <a:solidFill>
                  <a:srgbClr val="5596B2"/>
                </a:solidFill>
              </a:rPr>
              <a:t>YouTube Non-Profits.</a:t>
            </a:r>
          </a:p>
        </p:txBody>
      </p:sp>
    </p:spTree>
    <p:extLst>
      <p:ext uri="{BB962C8B-B14F-4D97-AF65-F5344CB8AC3E}">
        <p14:creationId xmlns:p14="http://schemas.microsoft.com/office/powerpoint/2010/main" val="50211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222B-10F5-A34E-9770-9B456FF9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54" y="499725"/>
            <a:ext cx="7707446" cy="1069975"/>
          </a:xfrm>
        </p:spPr>
        <p:txBody>
          <a:bodyPr anchor="ctr">
            <a:normAutofit fontScale="90000"/>
          </a:bodyPr>
          <a:lstStyle/>
          <a:p>
            <a:br>
              <a:rPr lang="en-US" sz="2200" dirty="0"/>
            </a:br>
            <a:r>
              <a:rPr lang="en-US" sz="4900" dirty="0"/>
              <a:t>Social media </a:t>
            </a:r>
            <a:r>
              <a:rPr lang="en-NZ" sz="4900" dirty="0"/>
              <a:t>best practices</a:t>
            </a:r>
            <a:br>
              <a:rPr lang="en-NZ" sz="2200" dirty="0"/>
            </a:b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D19E-B0F7-224F-9420-93E542816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" y="1624059"/>
            <a:ext cx="5021997" cy="36098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rgbClr val="5596B2"/>
                </a:solidFill>
              </a:rPr>
              <a:t>follow the news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rgbClr val="5596B2"/>
                </a:solidFill>
              </a:rPr>
              <a:t>run a hashtag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rgbClr val="5596B2"/>
                </a:solidFill>
              </a:rPr>
              <a:t>signal boost with tags and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rgbClr val="5596B2"/>
                </a:solidFill>
              </a:rPr>
              <a:t>host an online event.</a:t>
            </a:r>
          </a:p>
          <a:p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F4AD7FC-2F7C-4C66-B68B-38EDD4BA2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70465"/>
              </p:ext>
            </p:extLst>
          </p:nvPr>
        </p:nvGraphicFramePr>
        <p:xfrm>
          <a:off x="6333390" y="1439820"/>
          <a:ext cx="5021997" cy="418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735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9E59DC-B3ED-4C02-BFC1-A9B48D7F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/>
          <a:lstStyle/>
          <a:p>
            <a:r>
              <a:rPr lang="en-US" dirty="0"/>
              <a:t>Platform audiences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CADF89-7CA5-E74E-83D5-F0D13B0CF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182" y="1568895"/>
            <a:ext cx="10725636" cy="4236627"/>
          </a:xfrm>
          <a:noFill/>
        </p:spPr>
      </p:pic>
    </p:spTree>
    <p:extLst>
      <p:ext uri="{BB962C8B-B14F-4D97-AF65-F5344CB8AC3E}">
        <p14:creationId xmlns:p14="http://schemas.microsoft.com/office/powerpoint/2010/main" val="232757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9E59DC-B3ED-4C02-BFC1-A9B48D7F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/>
          <a:lstStyle/>
          <a:p>
            <a:r>
              <a:rPr lang="en-US" dirty="0"/>
              <a:t>Platform audiences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ADF89-7CA5-E74E-83D5-F0D13B0CF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52499" y="1740654"/>
            <a:ext cx="10211043" cy="3396777"/>
          </a:xfrm>
          <a:noFill/>
        </p:spPr>
      </p:pic>
    </p:spTree>
    <p:extLst>
      <p:ext uri="{BB962C8B-B14F-4D97-AF65-F5344CB8AC3E}">
        <p14:creationId xmlns:p14="http://schemas.microsoft.com/office/powerpoint/2010/main" val="256380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84C8-3DD1-AE4E-8DCC-51D8BFD6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US" dirty="0"/>
              <a:t>Strategy &amp; measurement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3466BAC-B006-4AA9-B8B0-189BF3B91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21161"/>
              </p:ext>
            </p:extLst>
          </p:nvPr>
        </p:nvGraphicFramePr>
        <p:xfrm>
          <a:off x="733182" y="1545152"/>
          <a:ext cx="10725636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779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07203-04F5-F341-8146-E8D80816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64" y="444856"/>
            <a:ext cx="4853762" cy="1069975"/>
          </a:xfrm>
        </p:spPr>
        <p:txBody>
          <a:bodyPr anchor="ctr">
            <a:noAutofit/>
          </a:bodyPr>
          <a:lstStyle/>
          <a:p>
            <a:r>
              <a:rPr lang="en-US" sz="4000" dirty="0"/>
              <a:t>Measure &amp;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3131-E38C-4F49-B56A-CDACCCDB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537" y="1402461"/>
            <a:ext cx="5743891" cy="39395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4000"/>
              </a:lnSpc>
              <a:buNone/>
            </a:pPr>
            <a:r>
              <a:rPr lang="en-NZ" sz="2000" b="1" dirty="0">
                <a:solidFill>
                  <a:srgbClr val="35839C"/>
                </a:solidFill>
              </a:rPr>
              <a:t>Revisit your Strategy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Did we follow the plan?  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Did we stay on budget? 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Challenges of this strategy? 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How did we overcome these obstacles? 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Feedback from our target audience?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What should we have done differently?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NZ" sz="1700" dirty="0">
                <a:solidFill>
                  <a:srgbClr val="5596B2"/>
                </a:solidFill>
              </a:rPr>
              <a:t>Should we use this strategy as a model for future efforts?</a:t>
            </a:r>
            <a:br>
              <a:rPr lang="en-NZ" sz="1400" dirty="0">
                <a:solidFill>
                  <a:srgbClr val="5596B2"/>
                </a:solidFill>
              </a:rPr>
            </a:br>
            <a:endParaRPr lang="en-NZ" sz="1400" b="1" dirty="0">
              <a:solidFill>
                <a:srgbClr val="5596B2"/>
              </a:solidFill>
            </a:endParaRPr>
          </a:p>
          <a:p>
            <a:pPr marL="0" indent="0">
              <a:lnSpc>
                <a:spcPct val="104000"/>
              </a:lnSpc>
              <a:buNone/>
            </a:pPr>
            <a:r>
              <a:rPr lang="en-NZ" sz="2000" b="1" dirty="0">
                <a:solidFill>
                  <a:srgbClr val="35839C"/>
                </a:solidFill>
              </a:rPr>
              <a:t>Make a Social Media Measurement Spreadsheet</a:t>
            </a:r>
          </a:p>
          <a:p>
            <a:pPr>
              <a:lnSpc>
                <a:spcPct val="104000"/>
              </a:lnSpc>
            </a:pPr>
            <a:endParaRPr lang="en-US" sz="1100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C7E8B4C3-0B00-413D-A4BB-FA5BF8483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30478"/>
              </p:ext>
            </p:extLst>
          </p:nvPr>
        </p:nvGraphicFramePr>
        <p:xfrm>
          <a:off x="6886575" y="1333263"/>
          <a:ext cx="4352284" cy="39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17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684ADA-ED76-1640-B689-5E0F273D1BF3}"/>
              </a:ext>
            </a:extLst>
          </p:cNvPr>
          <p:cNvSpPr txBox="1"/>
          <p:nvPr/>
        </p:nvSpPr>
        <p:spPr>
          <a:xfrm>
            <a:off x="576386" y="1825625"/>
            <a:ext cx="3438402" cy="2152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5" name="Content Placeholder 4" descr="A person standing in a room&#10;&#10;Description automatically generated">
            <a:extLst>
              <a:ext uri="{FF2B5EF4-FFF2-40B4-BE49-F238E27FC236}">
                <a16:creationId xmlns:a16="http://schemas.microsoft.com/office/drawing/2014/main" id="{1E0B0ED4-DACB-F846-8B7D-7C3D1468FD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257" r="14256" b="-1"/>
          <a:stretch/>
        </p:blipFill>
        <p:spPr>
          <a:xfrm>
            <a:off x="6760893" y="1687879"/>
            <a:ext cx="4390683" cy="368715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About me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9E9D204-1279-AD4D-BFC2-D32A87239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87" y="1584956"/>
            <a:ext cx="5325230" cy="4069773"/>
          </a:xfrm>
          <a:prstGeom prst="rect">
            <a:avLst/>
          </a:prstGeom>
        </p:spPr>
      </p:pic>
      <p:pic>
        <p:nvPicPr>
          <p:cNvPr id="7" name="Picture 2" descr="ccc-logo-square-icon – Community Comms Collective">
            <a:extLst>
              <a:ext uri="{FF2B5EF4-FFF2-40B4-BE49-F238E27FC236}">
                <a16:creationId xmlns:a16="http://schemas.microsoft.com/office/drawing/2014/main" id="{375D903A-3D29-7E43-B0AE-F44884EC3F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6" y="4627094"/>
            <a:ext cx="1244138" cy="1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6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75958-A53C-6E41-9550-59DEC935BC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5596B2"/>
                </a:solidFill>
              </a:rPr>
              <a:t>don’t spray and pray</a:t>
            </a:r>
          </a:p>
          <a:p>
            <a:r>
              <a:rPr lang="en-US" sz="2200" dirty="0">
                <a:solidFill>
                  <a:srgbClr val="5596B2"/>
                </a:solidFill>
              </a:rPr>
              <a:t>have a plan…..content is KING!</a:t>
            </a:r>
          </a:p>
          <a:p>
            <a:r>
              <a:rPr lang="en-US" sz="2200" dirty="0">
                <a:solidFill>
                  <a:srgbClr val="5596B2"/>
                </a:solidFill>
              </a:rPr>
              <a:t>spend time on design</a:t>
            </a:r>
          </a:p>
          <a:p>
            <a:r>
              <a:rPr lang="en-US" sz="2200" dirty="0">
                <a:solidFill>
                  <a:srgbClr val="5596B2"/>
                </a:solidFill>
              </a:rPr>
              <a:t>drive web traffic and responses</a:t>
            </a:r>
          </a:p>
          <a:p>
            <a:r>
              <a:rPr lang="en-US" sz="2200" dirty="0">
                <a:solidFill>
                  <a:srgbClr val="5596B2"/>
                </a:solidFill>
              </a:rPr>
              <a:t>test, test, test!</a:t>
            </a:r>
          </a:p>
          <a:p>
            <a:r>
              <a:rPr lang="en-US" sz="2200" dirty="0">
                <a:solidFill>
                  <a:srgbClr val="5596B2"/>
                </a:solidFill>
              </a:rPr>
              <a:t>what time is now?</a:t>
            </a:r>
          </a:p>
          <a:p>
            <a:r>
              <a:rPr lang="en-US" sz="2200" dirty="0">
                <a:solidFill>
                  <a:srgbClr val="5596B2"/>
                </a:solidFill>
              </a:rPr>
              <a:t>share to social.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8222B-10F5-A34E-9770-9B456FF9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marketing</a:t>
            </a:r>
          </a:p>
        </p:txBody>
      </p:sp>
      <p:pic>
        <p:nvPicPr>
          <p:cNvPr id="1026" name="Picture 2" descr="Best Practices for Nonprofit Email Newsletters - Email Design">
            <a:extLst>
              <a:ext uri="{FF2B5EF4-FFF2-40B4-BE49-F238E27FC236}">
                <a16:creationId xmlns:a16="http://schemas.microsoft.com/office/drawing/2014/main" id="{1EDFA20D-FC6A-5640-979F-BED322A58A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29" y="836130"/>
            <a:ext cx="1489796" cy="4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Tips for Your Nonprofit's Email Newsletter Design">
            <a:extLst>
              <a:ext uri="{FF2B5EF4-FFF2-40B4-BE49-F238E27FC236}">
                <a16:creationId xmlns:a16="http://schemas.microsoft.com/office/drawing/2014/main" id="{D90D2F37-A86B-7747-BCFD-92D17376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00" y="1876173"/>
            <a:ext cx="2805153" cy="31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9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E7C1-107A-214B-8EE3-F5225777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media</a:t>
            </a:r>
          </a:p>
        </p:txBody>
      </p:sp>
    </p:spTree>
    <p:extLst>
      <p:ext uri="{BB962C8B-B14F-4D97-AF65-F5344CB8AC3E}">
        <p14:creationId xmlns:p14="http://schemas.microsoft.com/office/powerpoint/2010/main" val="97637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57FB-044A-C948-949F-5442E83E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309" y="1707077"/>
            <a:ext cx="6144491" cy="385328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5596B2"/>
                </a:solidFill>
              </a:rPr>
              <a:t>respond promptly</a:t>
            </a:r>
          </a:p>
          <a:p>
            <a:r>
              <a:rPr lang="en-US" sz="2200" dirty="0">
                <a:solidFill>
                  <a:srgbClr val="5596B2"/>
                </a:solidFill>
              </a:rPr>
              <a:t>make it easy</a:t>
            </a:r>
          </a:p>
          <a:p>
            <a:r>
              <a:rPr lang="en-US" sz="2200" dirty="0">
                <a:solidFill>
                  <a:srgbClr val="5596B2"/>
                </a:solidFill>
              </a:rPr>
              <a:t>know your case for support / key messages</a:t>
            </a:r>
          </a:p>
          <a:p>
            <a:r>
              <a:rPr lang="en-US" sz="2200" dirty="0">
                <a:solidFill>
                  <a:srgbClr val="5596B2"/>
                </a:solidFill>
              </a:rPr>
              <a:t>great talent &amp; strong images</a:t>
            </a:r>
          </a:p>
          <a:p>
            <a:r>
              <a:rPr lang="en-US" sz="2200" dirty="0">
                <a:solidFill>
                  <a:srgbClr val="5596B2"/>
                </a:solidFill>
              </a:rPr>
              <a:t>pitch appropriately for the medium</a:t>
            </a:r>
          </a:p>
          <a:p>
            <a:r>
              <a:rPr lang="en-US" sz="2200" dirty="0">
                <a:solidFill>
                  <a:srgbClr val="5596B2"/>
                </a:solidFill>
              </a:rPr>
              <a:t>remember: what and so what?</a:t>
            </a:r>
          </a:p>
          <a:p>
            <a:r>
              <a:rPr lang="en-US" sz="2200" dirty="0">
                <a:solidFill>
                  <a:srgbClr val="5596B2"/>
                </a:solidFill>
              </a:rPr>
              <a:t>give to maintain the relationship.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56026-6518-DC41-AF9D-70FAC573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basics right</a:t>
            </a:r>
          </a:p>
        </p:txBody>
      </p:sp>
      <p:pic>
        <p:nvPicPr>
          <p:cNvPr id="2050" name="Picture 2" descr="ccc-logo-square-icon – Community Comms Collective">
            <a:extLst>
              <a:ext uri="{FF2B5EF4-FFF2-40B4-BE49-F238E27FC236}">
                <a16:creationId xmlns:a16="http://schemas.microsoft.com/office/drawing/2014/main" id="{BFDCF29D-AAF7-864A-8B85-15DAA40D7E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5" y="1825625"/>
            <a:ext cx="3526487" cy="35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2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49D6-ED72-1948-952D-40CF8357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3159-BE22-8A47-B9F5-2F9918D9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654441"/>
            <a:ext cx="5122495" cy="4348163"/>
          </a:xfrm>
        </p:spPr>
        <p:txBody>
          <a:bodyPr/>
          <a:lstStyle/>
          <a:p>
            <a:r>
              <a:rPr lang="en-NZ" sz="2200" dirty="0">
                <a:solidFill>
                  <a:srgbClr val="5596B2"/>
                </a:solidFill>
              </a:rPr>
              <a:t>local angles on national stories</a:t>
            </a:r>
          </a:p>
          <a:p>
            <a:r>
              <a:rPr lang="en-NZ" sz="2200" dirty="0">
                <a:solidFill>
                  <a:srgbClr val="5596B2"/>
                </a:solidFill>
              </a:rPr>
              <a:t>expert and informed comment</a:t>
            </a:r>
          </a:p>
          <a:p>
            <a:r>
              <a:rPr lang="en-NZ" sz="2200" dirty="0">
                <a:solidFill>
                  <a:srgbClr val="5596B2"/>
                </a:solidFill>
              </a:rPr>
              <a:t>surveys and consumer trends</a:t>
            </a:r>
          </a:p>
          <a:p>
            <a:r>
              <a:rPr lang="en-NZ" sz="2200" dirty="0">
                <a:solidFill>
                  <a:srgbClr val="5596B2"/>
                </a:solidFill>
              </a:rPr>
              <a:t>solutions to customer problems</a:t>
            </a:r>
          </a:p>
          <a:p>
            <a:r>
              <a:rPr lang="en-NZ" sz="2200" dirty="0">
                <a:solidFill>
                  <a:srgbClr val="5596B2"/>
                </a:solidFill>
              </a:rPr>
              <a:t>new, first, last, unique, biggest etc</a:t>
            </a:r>
          </a:p>
          <a:p>
            <a:r>
              <a:rPr lang="en-NZ" sz="2200" dirty="0">
                <a:solidFill>
                  <a:srgbClr val="5596B2"/>
                </a:solidFill>
              </a:rPr>
              <a:t>conflict and drama.*</a:t>
            </a:r>
            <a:br>
              <a:rPr lang="en-NZ" sz="2200" dirty="0">
                <a:solidFill>
                  <a:srgbClr val="5596B2"/>
                </a:solidFill>
              </a:rPr>
            </a:br>
            <a:endParaRPr lang="en-US" sz="2200" dirty="0">
              <a:solidFill>
                <a:srgbClr val="5596B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5839C"/>
                </a:solidFill>
              </a:rPr>
              <a:t>* </a:t>
            </a:r>
            <a:r>
              <a:rPr lang="en-US" sz="2000" b="1" dirty="0">
                <a:solidFill>
                  <a:srgbClr val="5596B2"/>
                </a:solidFill>
              </a:rPr>
              <a:t>approach with caution!</a:t>
            </a:r>
          </a:p>
        </p:txBody>
      </p:sp>
    </p:spTree>
    <p:extLst>
      <p:ext uri="{BB962C8B-B14F-4D97-AF65-F5344CB8AC3E}">
        <p14:creationId xmlns:p14="http://schemas.microsoft.com/office/powerpoint/2010/main" val="246438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114D9-CF4F-4E44-9217-2A6404D6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Interviews: Top tips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D99FE-02A4-594C-A21C-0F043529DC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25266" y="1635345"/>
            <a:ext cx="3437660" cy="34328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35839C"/>
                </a:solidFill>
              </a:rPr>
              <a:t>Radio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5596B2"/>
                </a:solidFill>
              </a:rPr>
              <a:t>keep it brief with soundbites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5596B2"/>
                </a:solidFill>
              </a:rPr>
              <a:t>be interesting!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5596B2"/>
                </a:solidFill>
              </a:rPr>
              <a:t>use words to create a picture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5596B2"/>
                </a:solidFill>
              </a:rPr>
              <a:t>watch your pace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5596B2"/>
                </a:solidFill>
              </a:rPr>
              <a:t>avoid mobile phones.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3C5B-CEFF-4241-8F78-1DAF45DC81E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16164" y="1644670"/>
            <a:ext cx="3161436" cy="25662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5839C"/>
                </a:solidFill>
              </a:rPr>
              <a:t>TV</a:t>
            </a:r>
            <a:endParaRPr lang="en-US" b="1" dirty="0">
              <a:solidFill>
                <a:srgbClr val="35839C"/>
              </a:solidFill>
            </a:endParaRPr>
          </a:p>
          <a:p>
            <a:pPr>
              <a:lnSpc>
                <a:spcPct val="100000"/>
              </a:lnSpc>
            </a:pPr>
            <a:r>
              <a:rPr lang="en-NZ" sz="2200" dirty="0">
                <a:solidFill>
                  <a:srgbClr val="5596B2"/>
                </a:solidFill>
              </a:rPr>
              <a:t>don’t look at the camera</a:t>
            </a:r>
          </a:p>
          <a:p>
            <a:pPr>
              <a:lnSpc>
                <a:spcPct val="100000"/>
              </a:lnSpc>
            </a:pPr>
            <a:r>
              <a:rPr lang="en-NZ" sz="2200" dirty="0">
                <a:solidFill>
                  <a:srgbClr val="5596B2"/>
                </a:solidFill>
              </a:rPr>
              <a:t>be concise</a:t>
            </a:r>
          </a:p>
          <a:p>
            <a:pPr>
              <a:lnSpc>
                <a:spcPct val="100000"/>
              </a:lnSpc>
            </a:pPr>
            <a:r>
              <a:rPr lang="en-NZ" sz="2200" dirty="0">
                <a:solidFill>
                  <a:srgbClr val="5596B2"/>
                </a:solidFill>
              </a:rPr>
              <a:t>use strong language</a:t>
            </a:r>
          </a:p>
          <a:p>
            <a:pPr>
              <a:lnSpc>
                <a:spcPct val="100000"/>
              </a:lnSpc>
            </a:pPr>
            <a:r>
              <a:rPr lang="en-NZ" sz="2200" dirty="0">
                <a:solidFill>
                  <a:srgbClr val="5596B2"/>
                </a:solidFill>
              </a:rPr>
              <a:t>give examples.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91E4D-51F4-4248-B937-FECF4D296B13}"/>
              </a:ext>
            </a:extLst>
          </p:cNvPr>
          <p:cNvSpPr txBox="1"/>
          <p:nvPr/>
        </p:nvSpPr>
        <p:spPr>
          <a:xfrm>
            <a:off x="733182" y="1644671"/>
            <a:ext cx="38102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83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Print &amp; online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5596B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5596B2"/>
                </a:solidFill>
                <a:latin typeface="Arial" panose="020B0604020202020204"/>
              </a:rPr>
              <a:t>c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heck deadlines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5596B2"/>
                </a:solidFill>
                <a:latin typeface="Arial" panose="020B0604020202020204"/>
              </a:rPr>
              <a:t>d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your 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5596B2"/>
                </a:solidFill>
                <a:latin typeface="Arial" panose="020B0604020202020204"/>
              </a:rPr>
              <a:t>h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ighlight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numbers &amp; surveys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5596B2"/>
                </a:solidFill>
                <a:latin typeface="Arial" panose="020B0604020202020204"/>
              </a:rPr>
              <a:t>c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reate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photo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5596B2"/>
                </a:solidFill>
                <a:latin typeface="Arial" panose="020B0604020202020204"/>
              </a:rPr>
              <a:t>p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resent interesting and relevant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5596B2"/>
                </a:solidFill>
                <a:latin typeface="Arial" panose="020B0604020202020204"/>
              </a:rPr>
              <a:t>r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einforce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5596B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your main points with real examples.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83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65B86-B829-2342-B524-FE07579BBC1C}"/>
              </a:ext>
            </a:extLst>
          </p:cNvPr>
          <p:cNvSpPr txBox="1"/>
          <p:nvPr/>
        </p:nvSpPr>
        <p:spPr>
          <a:xfrm>
            <a:off x="3685897" y="5182477"/>
            <a:ext cx="61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839C"/>
                </a:solidFill>
                <a:effectLst/>
                <a:highlight>
                  <a:srgbClr val="87B9A1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Nothing is “off the record”!</a:t>
            </a:r>
          </a:p>
        </p:txBody>
      </p:sp>
    </p:spTree>
    <p:extLst>
      <p:ext uri="{BB962C8B-B14F-4D97-AF65-F5344CB8AC3E}">
        <p14:creationId xmlns:p14="http://schemas.microsoft.com/office/powerpoint/2010/main" val="1702338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57FB-044A-C948-949F-5442E83E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309" y="1911398"/>
            <a:ext cx="6144491" cy="3359358"/>
          </a:xfrm>
        </p:spPr>
        <p:txBody>
          <a:bodyPr/>
          <a:lstStyle/>
          <a:p>
            <a:r>
              <a:rPr lang="en-US" sz="2200" dirty="0">
                <a:solidFill>
                  <a:srgbClr val="5596B2"/>
                </a:solidFill>
              </a:rPr>
              <a:t>media release</a:t>
            </a:r>
          </a:p>
          <a:p>
            <a:r>
              <a:rPr lang="en-US" sz="2200" dirty="0">
                <a:solidFill>
                  <a:srgbClr val="5596B2"/>
                </a:solidFill>
              </a:rPr>
              <a:t>media contact list</a:t>
            </a:r>
          </a:p>
          <a:p>
            <a:r>
              <a:rPr lang="en-US" sz="2200" dirty="0">
                <a:solidFill>
                  <a:srgbClr val="5596B2"/>
                </a:solidFill>
              </a:rPr>
              <a:t>pitching guide</a:t>
            </a:r>
          </a:p>
          <a:p>
            <a:r>
              <a:rPr lang="en-US" sz="2200" dirty="0">
                <a:solidFill>
                  <a:srgbClr val="5596B2"/>
                </a:solidFill>
              </a:rPr>
              <a:t>other great stuff!</a:t>
            </a:r>
            <a:br>
              <a:rPr lang="en-US" dirty="0">
                <a:solidFill>
                  <a:srgbClr val="5596B2"/>
                </a:solidFill>
              </a:rPr>
            </a:br>
            <a:endParaRPr lang="en-US" dirty="0">
              <a:solidFill>
                <a:srgbClr val="5596B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https://communitycomms.org.nz/resources/media-relations/</a:t>
            </a:r>
            <a:endParaRPr lang="en-US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5839C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56026-6518-DC41-AF9D-70FAC573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resources &amp; templates</a:t>
            </a:r>
          </a:p>
        </p:txBody>
      </p:sp>
      <p:pic>
        <p:nvPicPr>
          <p:cNvPr id="2050" name="Picture 2" descr="ccc-logo-square-icon – Community Comms Collective">
            <a:extLst>
              <a:ext uri="{FF2B5EF4-FFF2-40B4-BE49-F238E27FC236}">
                <a16:creationId xmlns:a16="http://schemas.microsoft.com/office/drawing/2014/main" id="{BFDCF29D-AAF7-864A-8B85-15DAA40D7E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0" y="1545152"/>
            <a:ext cx="3674630" cy="33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7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D9C6-639D-7C41-9AC2-1DC57128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0A99-EB1C-A04E-A649-89BBE01E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5839C"/>
              </a:buClr>
            </a:pPr>
            <a:r>
              <a:rPr lang="en-US" dirty="0">
                <a:solidFill>
                  <a:srgbClr val="5596B2"/>
                </a:solidFill>
              </a:rPr>
              <a:t>There is money out there for charities, NFPs and trusts especially post COVID 19. This can fund marketing capacity &amp; capability building.</a:t>
            </a:r>
          </a:p>
          <a:p>
            <a:pPr>
              <a:buClr>
                <a:srgbClr val="35839C"/>
              </a:buClr>
            </a:pPr>
            <a:r>
              <a:rPr lang="en-US" dirty="0">
                <a:solidFill>
                  <a:srgbClr val="87B9A1"/>
                </a:solidFill>
              </a:rPr>
              <a:t>Existing platforms like Givealittle can work harder with better stories and a specific ask.</a:t>
            </a:r>
          </a:p>
          <a:p>
            <a:pPr>
              <a:buClr>
                <a:srgbClr val="35839C"/>
              </a:buClr>
            </a:pPr>
            <a:r>
              <a:rPr lang="en-US" dirty="0">
                <a:solidFill>
                  <a:srgbClr val="5596B2"/>
                </a:solidFill>
              </a:rPr>
              <a:t>‘Fish your feet first’.  Your community can be optimised as friend-raisers, story tellers and donors.</a:t>
            </a:r>
          </a:p>
          <a:p>
            <a:pPr>
              <a:buClr>
                <a:srgbClr val="35839C"/>
              </a:buClr>
            </a:pPr>
            <a:r>
              <a:rPr lang="en-US" dirty="0">
                <a:solidFill>
                  <a:srgbClr val="87B9A1"/>
                </a:solidFill>
              </a:rPr>
              <a:t>There is great free help available online.</a:t>
            </a:r>
          </a:p>
          <a:p>
            <a:endParaRPr lang="en-US" b="1" dirty="0">
              <a:solidFill>
                <a:srgbClr val="5596B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6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44BE2-B750-FA48-8778-333651A9B484}"/>
              </a:ext>
            </a:extLst>
          </p:cNvPr>
          <p:cNvSpPr txBox="1"/>
          <p:nvPr/>
        </p:nvSpPr>
        <p:spPr>
          <a:xfrm>
            <a:off x="3131976" y="2403696"/>
            <a:ext cx="5670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2634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5480-0130-435F-A09C-4F970CC4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E22D-DDE6-4126-95D1-3E96E65C9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648058"/>
            <a:ext cx="10725636" cy="4348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NZ" sz="2000" dirty="0">
                <a:solidFill>
                  <a:srgbClr val="5596B2"/>
                </a:solidFill>
              </a:rPr>
              <a:t>Identifying your supporters – creating personas </a:t>
            </a:r>
          </a:p>
          <a:p>
            <a:r>
              <a:rPr lang="en-NZ" sz="2000" dirty="0">
                <a:solidFill>
                  <a:srgbClr val="5596B2"/>
                </a:solidFill>
              </a:rPr>
              <a:t>Crafting your case for support</a:t>
            </a:r>
          </a:p>
          <a:p>
            <a:r>
              <a:rPr lang="en-NZ" sz="2000" dirty="0">
                <a:solidFill>
                  <a:srgbClr val="5596B2"/>
                </a:solidFill>
              </a:rPr>
              <a:t>Storytelling</a:t>
            </a:r>
          </a:p>
          <a:p>
            <a:r>
              <a:rPr lang="en-NZ" sz="2000" dirty="0">
                <a:solidFill>
                  <a:srgbClr val="5596B2"/>
                </a:solidFill>
              </a:rPr>
              <a:t>Digital Marketing</a:t>
            </a:r>
          </a:p>
          <a:p>
            <a:pPr marL="1076325" lvl="0" indent="-533400">
              <a:buFont typeface="Wingdings" panose="05000000000000000000" pitchFamily="2" charset="2"/>
              <a:buChar char="§"/>
            </a:pPr>
            <a:r>
              <a:rPr lang="en-NZ" sz="1600" dirty="0">
                <a:solidFill>
                  <a:srgbClr val="87B9A1"/>
                </a:solidFill>
              </a:rPr>
              <a:t>Website</a:t>
            </a:r>
          </a:p>
          <a:p>
            <a:pPr marL="1076325" indent="-533400">
              <a:buFont typeface="Wingdings" panose="05000000000000000000" pitchFamily="2" charset="2"/>
              <a:buChar char="§"/>
            </a:pPr>
            <a:r>
              <a:rPr lang="en-NZ" sz="1600" dirty="0">
                <a:solidFill>
                  <a:srgbClr val="87B9A1"/>
                </a:solidFill>
              </a:rPr>
              <a:t>Content marketing basics</a:t>
            </a:r>
          </a:p>
          <a:p>
            <a:pPr marL="1076325" lvl="0" indent="-533400">
              <a:buFont typeface="Wingdings" panose="05000000000000000000" pitchFamily="2" charset="2"/>
              <a:buChar char="§"/>
            </a:pPr>
            <a:r>
              <a:rPr lang="en-NZ" sz="1600" dirty="0">
                <a:solidFill>
                  <a:srgbClr val="87B9A1"/>
                </a:solidFill>
              </a:rPr>
              <a:t>Social media</a:t>
            </a:r>
          </a:p>
          <a:p>
            <a:pPr marL="1076325" indent="-533400">
              <a:buFont typeface="Wingdings" panose="05000000000000000000" pitchFamily="2" charset="2"/>
              <a:buChar char="§"/>
            </a:pPr>
            <a:r>
              <a:rPr lang="en-NZ" sz="1600" dirty="0">
                <a:solidFill>
                  <a:srgbClr val="87B9A1"/>
                </a:solidFill>
              </a:rPr>
              <a:t>Email</a:t>
            </a:r>
          </a:p>
          <a:p>
            <a:r>
              <a:rPr lang="en-NZ" sz="2000" dirty="0">
                <a:solidFill>
                  <a:srgbClr val="5596B2"/>
                </a:solidFill>
              </a:rPr>
              <a:t>Befriending the media</a:t>
            </a:r>
          </a:p>
          <a:p>
            <a:r>
              <a:rPr lang="en-NZ" sz="2000" dirty="0">
                <a:solidFill>
                  <a:srgbClr val="5596B2"/>
                </a:solidFill>
              </a:rPr>
              <a:t>Questions?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479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F1BF753-25E1-3D42-A7A1-C3E3977AA2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61039"/>
            <a:ext cx="5181600" cy="408050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710EE-9F43-4315-B2E7-CD50C074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Knowing your supporters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AEBE34-EF5A-49B4-96F7-5D649EFDDAE9}"/>
              </a:ext>
            </a:extLst>
          </p:cNvPr>
          <p:cNvSpPr txBox="1">
            <a:spLocks/>
          </p:cNvSpPr>
          <p:nvPr/>
        </p:nvSpPr>
        <p:spPr>
          <a:xfrm>
            <a:off x="7071360" y="1604246"/>
            <a:ext cx="4282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5596B2"/>
                </a:solidFill>
              </a:rPr>
              <a:t>Community</a:t>
            </a:r>
          </a:p>
          <a:p>
            <a:r>
              <a:rPr lang="en-NZ" sz="1800" dirty="0">
                <a:solidFill>
                  <a:srgbClr val="87B9A1"/>
                </a:solidFill>
              </a:rPr>
              <a:t>those you serve or represent.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5596B2"/>
                </a:solidFill>
              </a:rPr>
              <a:t>Community</a:t>
            </a:r>
          </a:p>
          <a:p>
            <a:r>
              <a:rPr lang="en-NZ" sz="1800" dirty="0">
                <a:solidFill>
                  <a:srgbClr val="87B9A1"/>
                </a:solidFill>
              </a:rPr>
              <a:t>local or central Govt agencies</a:t>
            </a:r>
            <a:endParaRPr lang="en-US" sz="1800" dirty="0"/>
          </a:p>
          <a:p>
            <a:r>
              <a:rPr lang="en-NZ" sz="1800" dirty="0">
                <a:solidFill>
                  <a:srgbClr val="87B9A1"/>
                </a:solidFill>
              </a:rPr>
              <a:t>delivery partners.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5596B2"/>
                </a:solidFill>
              </a:rPr>
              <a:t>Support Partners</a:t>
            </a:r>
          </a:p>
          <a:p>
            <a:r>
              <a:rPr lang="en-NZ" sz="1800" dirty="0">
                <a:solidFill>
                  <a:srgbClr val="87B9A1"/>
                </a:solidFill>
              </a:rPr>
              <a:t>sponsors – cash or in kind.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5596B2"/>
                </a:solidFill>
              </a:rPr>
              <a:t>Fundraising</a:t>
            </a:r>
          </a:p>
          <a:p>
            <a:r>
              <a:rPr lang="en-NZ" sz="1800" dirty="0">
                <a:solidFill>
                  <a:srgbClr val="87B9A1"/>
                </a:solidFill>
              </a:rPr>
              <a:t>grant makers and individuals.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6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5480-0130-435F-A09C-4F970CC4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E22D-DDE6-4126-95D1-3E96E65C9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718397"/>
            <a:ext cx="9887926" cy="3935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sz="2200" dirty="0">
                <a:solidFill>
                  <a:srgbClr val="5596B2"/>
                </a:solidFill>
              </a:rPr>
              <a:t>A small group of people with faces, names and clear backgrounds, goals and challenges is much easier to understand and speak to than a vague list of data points. </a:t>
            </a:r>
          </a:p>
          <a:p>
            <a:r>
              <a:rPr lang="en-NZ" sz="2200" dirty="0">
                <a:solidFill>
                  <a:srgbClr val="5596B2"/>
                </a:solidFill>
              </a:rPr>
              <a:t>The benefit of knowing exactly who you’re talking to through your marketing is huge. </a:t>
            </a:r>
          </a:p>
          <a:p>
            <a:r>
              <a:rPr lang="en-NZ" sz="2200" dirty="0">
                <a:solidFill>
                  <a:srgbClr val="5596B2"/>
                </a:solidFill>
              </a:rPr>
              <a:t>This approach will help you maximise limited financial and human resources and improve your marketing ROI.</a:t>
            </a:r>
          </a:p>
          <a:p>
            <a:r>
              <a:rPr lang="en-NZ" sz="2200" dirty="0">
                <a:solidFill>
                  <a:srgbClr val="5596B2"/>
                </a:solidFill>
              </a:rPr>
              <a:t>National Strategy for Community Governance examples.</a:t>
            </a:r>
          </a:p>
        </p:txBody>
      </p:sp>
    </p:spTree>
    <p:extLst>
      <p:ext uri="{BB962C8B-B14F-4D97-AF65-F5344CB8AC3E}">
        <p14:creationId xmlns:p14="http://schemas.microsoft.com/office/powerpoint/2010/main" val="161798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C1CEE7-302A-4C98-B4DA-E448B970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62" y="523942"/>
            <a:ext cx="5365263" cy="946920"/>
          </a:xfrm>
        </p:spPr>
        <p:txBody>
          <a:bodyPr anchor="ctr">
            <a:noAutofit/>
          </a:bodyPr>
          <a:lstStyle/>
          <a:p>
            <a:r>
              <a:rPr lang="en-US" sz="4400" dirty="0">
                <a:solidFill>
                  <a:srgbClr val="35839C"/>
                </a:solidFill>
              </a:rPr>
              <a:t>Personas: How </a:t>
            </a:r>
            <a:r>
              <a:rPr lang="en-US" dirty="0">
                <a:solidFill>
                  <a:srgbClr val="35839C"/>
                </a:solidFill>
              </a:rPr>
              <a:t>t</a:t>
            </a:r>
            <a:r>
              <a:rPr lang="en-US" sz="4400" dirty="0">
                <a:solidFill>
                  <a:srgbClr val="35839C"/>
                </a:solidFill>
              </a:rPr>
              <a:t>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069946-E1A9-417B-8416-11DB41D02416}"/>
              </a:ext>
            </a:extLst>
          </p:cNvPr>
          <p:cNvSpPr txBox="1">
            <a:spLocks/>
          </p:cNvSpPr>
          <p:nvPr/>
        </p:nvSpPr>
        <p:spPr>
          <a:xfrm>
            <a:off x="753163" y="1470591"/>
            <a:ext cx="4495112" cy="4337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A target audience persona outlines a typical member of a target audience.</a:t>
            </a:r>
          </a:p>
          <a:p>
            <a:r>
              <a:rPr lang="en-NZ" sz="1800" dirty="0"/>
              <a:t>They are fictional representations rooted in behavioural data and knowledge that you’ve gained from getting to know your supporters on a personal level. </a:t>
            </a:r>
          </a:p>
          <a:p>
            <a:r>
              <a:rPr lang="en-NZ" sz="1800" dirty="0"/>
              <a:t>You’ll use the data from your whole target audience to create a persona, but you’ll have one specific person to represent what you know about each of your main audiences.</a:t>
            </a:r>
          </a:p>
          <a:p>
            <a:pPr marL="0" indent="0">
              <a:buNone/>
            </a:pPr>
            <a:r>
              <a:rPr lang="en-NZ" sz="1800" dirty="0">
                <a:solidFill>
                  <a:schemeClr val="accent2"/>
                </a:solidFill>
              </a:rPr>
              <a:t>   </a:t>
            </a:r>
            <a:r>
              <a:rPr lang="en-NZ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Sprinting for Good persona template</a:t>
            </a:r>
            <a:endParaRPr lang="en-NZ" sz="18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4E7B2B-45D2-4584-AA53-B52B24705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44570"/>
              </p:ext>
            </p:extLst>
          </p:nvPr>
        </p:nvGraphicFramePr>
        <p:xfrm>
          <a:off x="6028625" y="613437"/>
          <a:ext cx="5660469" cy="519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824">
                  <a:extLst>
                    <a:ext uri="{9D8B030D-6E8A-4147-A177-3AD203B41FA5}">
                      <a16:colId xmlns:a16="http://schemas.microsoft.com/office/drawing/2014/main" val="131699750"/>
                    </a:ext>
                  </a:extLst>
                </a:gridCol>
                <a:gridCol w="2493645">
                  <a:extLst>
                    <a:ext uri="{9D8B030D-6E8A-4147-A177-3AD203B41FA5}">
                      <a16:colId xmlns:a16="http://schemas.microsoft.com/office/drawing/2014/main" val="3168835853"/>
                    </a:ext>
                  </a:extLst>
                </a:gridCol>
              </a:tblGrid>
              <a:tr h="229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000"/>
                        </a:spcAft>
                      </a:pPr>
                      <a:r>
                        <a:rPr lang="en-NZ" sz="1000" kern="0" dirty="0">
                          <a:effectLst/>
                          <a:highlight>
                            <a:srgbClr val="FFFFFF"/>
                          </a:highlight>
                        </a:rPr>
                        <a:t>Target Audience Persona Development</a:t>
                      </a:r>
                      <a:endParaRPr lang="en-NZ" sz="700" b="1" kern="0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Proxima Nova"/>
                        <a:cs typeface="Proxima Nova"/>
                      </a:endParaRPr>
                    </a:p>
                  </a:txBody>
                  <a:tcPr marL="25807" marR="25807" marT="25807" marB="2580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26820"/>
                  </a:ext>
                </a:extLst>
              </a:tr>
              <a:tr h="160622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BACKGROUND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Where does your persona work?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Does he/she have a college degree? From where?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Is your persona married?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Does he/she have kids?</a:t>
                      </a:r>
                      <a:endParaRPr lang="en-NZ" sz="700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5807" marR="25807" marT="25807" marB="25807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DEMOGRAPHICS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How old is your persona?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What’s his/her household income?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Does your audience skew male </a:t>
                      </a:r>
                      <a:b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</a:b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or female?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Where does he/she live?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Is it useful to call out ethnicity?</a:t>
                      </a:r>
                      <a:endParaRPr lang="en-NZ" sz="700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5807" marR="25807" marT="25807" marB="25807"/>
                </a:tc>
                <a:extLst>
                  <a:ext uri="{0D108BD9-81ED-4DB2-BD59-A6C34878D82A}">
                    <a16:rowId xmlns:a16="http://schemas.microsoft.com/office/drawing/2014/main" val="1878076268"/>
                  </a:ext>
                </a:extLst>
              </a:tr>
              <a:tr h="12463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IDENTIFIERS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are your personas interests?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kind of supporter is he/she?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How did your persona get involved?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How are you currently communicating with him/her?</a:t>
                      </a:r>
                      <a:endParaRPr lang="en-NZ" sz="700" b="1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Proxima Nova"/>
                        <a:cs typeface="Proxima Nova"/>
                      </a:endParaRPr>
                    </a:p>
                  </a:txBody>
                  <a:tcPr marL="25807" marR="25807" marT="25807" marB="25807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GOALS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does your persona want </a:t>
                      </a:r>
                      <a:b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</a:b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from you?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Can you name any common goals outside of your organization?</a:t>
                      </a:r>
                      <a:endParaRPr lang="en-NZ" sz="700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5807" marR="25807" marT="25807" marB="25807"/>
                </a:tc>
                <a:extLst>
                  <a:ext uri="{0D108BD9-81ED-4DB2-BD59-A6C34878D82A}">
                    <a16:rowId xmlns:a16="http://schemas.microsoft.com/office/drawing/2014/main" val="3158709305"/>
                  </a:ext>
                </a:extLst>
              </a:tr>
              <a:tr h="1005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CHALLENGES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roadblocks does your persona have to achieving his/her goals?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other challenges might </a:t>
                      </a:r>
                      <a:b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</a:b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he/she have?</a:t>
                      </a:r>
                      <a:endParaRPr lang="en-NZ" sz="700" b="1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Proxima Nova"/>
                        <a:cs typeface="Proxima Nova"/>
                      </a:endParaRPr>
                    </a:p>
                  </a:txBody>
                  <a:tcPr marL="25807" marR="25807" marT="25807" marB="25807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HOW YOUR NONPROFIT HELPS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How do you help this persona specifically?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How can you help this persona achieve his/her goals?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can you do to surpass any challenges?</a:t>
                      </a:r>
                      <a:endParaRPr lang="en-NZ" sz="700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5807" marR="25807" marT="25807" marB="25807"/>
                </a:tc>
                <a:extLst>
                  <a:ext uri="{0D108BD9-81ED-4DB2-BD59-A6C34878D82A}">
                    <a16:rowId xmlns:a16="http://schemas.microsoft.com/office/drawing/2014/main" val="406763345"/>
                  </a:ext>
                </a:extLst>
              </a:tr>
              <a:tr h="82510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COMMON OBJECTIONS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5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objections might this person have to acting on your call to action or supporting your organization?</a:t>
                      </a:r>
                      <a:endParaRPr lang="en-NZ" sz="700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5807" marR="25807" marT="25807" marB="25807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700" dirty="0">
                          <a:effectLst/>
                          <a:highlight>
                            <a:srgbClr val="FFFFFF"/>
                          </a:highlight>
                        </a:rPr>
                        <a:t>ELEVATOR PITCH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5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How would you persuade this persona?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Arial" panose="020B0604020202020204" pitchFamily="34" charset="0"/>
                        <a:buChar char="◻"/>
                      </a:pPr>
                      <a:r>
                        <a:rPr lang="en-NZ" sz="7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What will your marketing message be”</a:t>
                      </a:r>
                      <a:endParaRPr lang="en-NZ" sz="700" u="none" strike="noStrike" dirty="0">
                        <a:solidFill>
                          <a:srgbClr val="1A111C"/>
                        </a:solidFill>
                        <a:effectLst/>
                        <a:highlight>
                          <a:srgbClr val="FFFFF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5807" marR="25807" marT="25807" marB="25807"/>
                </a:tc>
                <a:extLst>
                  <a:ext uri="{0D108BD9-81ED-4DB2-BD59-A6C34878D82A}">
                    <a16:rowId xmlns:a16="http://schemas.microsoft.com/office/drawing/2014/main" val="294937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10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EDF24-D56E-664F-A772-46D12D5B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4176"/>
            <a:ext cx="5181600" cy="227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B9A1"/>
                </a:solidFill>
              </a:rPr>
              <a:t>What is it?</a:t>
            </a:r>
            <a:endParaRPr lang="en-US" dirty="0">
              <a:solidFill>
                <a:srgbClr val="87B9A1"/>
              </a:solidFill>
            </a:endParaRPr>
          </a:p>
          <a:p>
            <a:r>
              <a:rPr lang="en-NZ" sz="1600" dirty="0">
                <a:solidFill>
                  <a:srgbClr val="5596B2"/>
                </a:solidFill>
              </a:rPr>
              <a:t>Your key message for supporters. </a:t>
            </a:r>
          </a:p>
          <a:p>
            <a:r>
              <a:rPr lang="en-NZ" sz="1600" dirty="0">
                <a:solidFill>
                  <a:srgbClr val="5596B2"/>
                </a:solidFill>
              </a:rPr>
              <a:t>An emotionally-compelling document that casts a vision for your organisation and tells donors why they should invest in your work.</a:t>
            </a:r>
            <a:endParaRPr lang="en-US" sz="1600" dirty="0">
              <a:solidFill>
                <a:srgbClr val="5596B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AF8F-76AE-8E43-B295-3EE07D00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4175"/>
            <a:ext cx="5181600" cy="394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87B9A1"/>
                </a:solidFill>
              </a:rPr>
              <a:t>Structure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Who are you and what do you do? 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Why do you exist? 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What is distinctive about you? 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What need are you meeting? 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How will donor support enable it to be met? 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How can the donor become involved? </a:t>
            </a:r>
          </a:p>
          <a:p>
            <a:pPr fontAlgn="base"/>
            <a:r>
              <a:rPr lang="en-NZ" sz="1600" dirty="0">
                <a:solidFill>
                  <a:srgbClr val="5596B2"/>
                </a:solidFill>
              </a:rPr>
              <a:t>What's in it for them-i.e., why should they support you?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BE84B4-8061-8442-9C79-A818CCFD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case for support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AD332C-5AEB-844F-9A0D-853FEEA01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4" y="3541176"/>
            <a:ext cx="5050536" cy="2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5DA81C-C0AA-A64A-A732-3E4BB5939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4271"/>
            <a:ext cx="4233672" cy="3353044"/>
          </a:xfrm>
        </p:spPr>
        <p:txBody>
          <a:bodyPr>
            <a:normAutofit/>
          </a:bodyPr>
          <a:lstStyle/>
          <a:p>
            <a:r>
              <a:rPr lang="en-US" sz="2000" dirty="0"/>
              <a:t>The process of combining facts and narrative to communicate a message and an emotion to a target audience.</a:t>
            </a:r>
          </a:p>
          <a:p>
            <a:r>
              <a:rPr lang="en-US" sz="2000" dirty="0"/>
              <a:t>Closing the knowledge gap between supporters and your organisation.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0FC1A-EED7-A14F-87A4-6E928C83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591125"/>
            <a:ext cx="10725636" cy="83973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Story telling</a:t>
            </a:r>
          </a:p>
        </p:txBody>
      </p:sp>
      <p:pic>
        <p:nvPicPr>
          <p:cNvPr id="6" name="Picture 5" descr="A crowd of people&#10;&#10;Description automatically generated">
            <a:extLst>
              <a:ext uri="{FF2B5EF4-FFF2-40B4-BE49-F238E27FC236}">
                <a16:creationId xmlns:a16="http://schemas.microsoft.com/office/drawing/2014/main" id="{5FEA0A85-C2A9-0E44-BF08-20D0B55E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47" y="2991064"/>
            <a:ext cx="2615555" cy="27615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2D54B0-795A-3B4A-B56A-273BAB403B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476992" y="2983951"/>
            <a:ext cx="2594106" cy="235169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9263FE7-923B-6148-9731-985E65AC4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047" y="993019"/>
            <a:ext cx="4101656" cy="18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7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B33-C028-8B48-933B-446D45DF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steps to story 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7464-D8B5-224C-AC86-E53B86DA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6715368" cy="36888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87B9A1"/>
                </a:solidFill>
              </a:rPr>
              <a:t>Define the goal and key message.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87B9A1"/>
                </a:solidFill>
              </a:rPr>
              <a:t>Know your audience (personas).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87B9A1"/>
                </a:solidFill>
              </a:rPr>
              <a:t>Hero and Villain (character and conflict).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87B9A1"/>
                </a:solidFill>
              </a:rPr>
              <a:t>Collecting stories.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87B9A1"/>
                </a:solidFill>
              </a:rPr>
              <a:t>Sharing stories.</a:t>
            </a:r>
          </a:p>
        </p:txBody>
      </p:sp>
    </p:spTree>
    <p:extLst>
      <p:ext uri="{BB962C8B-B14F-4D97-AF65-F5344CB8AC3E}">
        <p14:creationId xmlns:p14="http://schemas.microsoft.com/office/powerpoint/2010/main" val="267561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7A8966DD-6220-D948-8320-7E09A8FBF110}"/>
    </a:ext>
  </a:extLst>
</a:theme>
</file>

<file path=ppt/theme/theme2.xml><?xml version="1.0" encoding="utf-8"?>
<a:theme xmlns:a="http://schemas.openxmlformats.org/drawingml/2006/main" name="1_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577B234D-4F42-684A-B6C6-978B976B0D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B2A449B688E4A8659E97D39967071" ma:contentTypeVersion="12" ma:contentTypeDescription="Create a new document." ma:contentTypeScope="" ma:versionID="1142cdc22bf42a4876ea80b6b655f16f">
  <xsd:schema xmlns:xsd="http://www.w3.org/2001/XMLSchema" xmlns:xs="http://www.w3.org/2001/XMLSchema" xmlns:p="http://schemas.microsoft.com/office/2006/metadata/properties" xmlns:ns3="52d88f80-3e8f-4c84-84b9-549cc5d31e1d" xmlns:ns4="6dc5db03-e889-4c93-9edf-d9de7f100503" targetNamespace="http://schemas.microsoft.com/office/2006/metadata/properties" ma:root="true" ma:fieldsID="fd93579857d91cd13b70dc9cc91d760e" ns3:_="" ns4:_="">
    <xsd:import namespace="52d88f80-3e8f-4c84-84b9-549cc5d31e1d"/>
    <xsd:import namespace="6dc5db03-e889-4c93-9edf-d9de7f1005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88f80-3e8f-4c84-84b9-549cc5d31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5db03-e889-4c93-9edf-d9de7f100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126C6C-618B-4199-B29E-25DEC5F52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88f80-3e8f-4c84-84b9-549cc5d31e1d"/>
    <ds:schemaRef ds:uri="6dc5db03-e889-4c93-9edf-d9de7f100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61230-E668-4261-9AA5-D59454CA41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45AFB-B1DC-4353-8833-5B0BAFAD0B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1165</Words>
  <Application>Microsoft Office PowerPoint</Application>
  <PresentationFormat>Widescreen</PresentationFormat>
  <Paragraphs>243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Courier New</vt:lpstr>
      <vt:lpstr>Wingdings</vt:lpstr>
      <vt:lpstr>Office Theme</vt:lpstr>
      <vt:lpstr>1_Office Theme</vt:lpstr>
      <vt:lpstr>  Marketing &amp; Communications</vt:lpstr>
      <vt:lpstr>About me</vt:lpstr>
      <vt:lpstr>Agenda</vt:lpstr>
      <vt:lpstr>Knowing your supporters</vt:lpstr>
      <vt:lpstr>Personas</vt:lpstr>
      <vt:lpstr>Personas: How to</vt:lpstr>
      <vt:lpstr>Your case for support</vt:lpstr>
      <vt:lpstr>Story telling</vt:lpstr>
      <vt:lpstr>Five key steps to story telling</vt:lpstr>
      <vt:lpstr>Digital marketing</vt:lpstr>
      <vt:lpstr>PowerPoint Presentation</vt:lpstr>
      <vt:lpstr>Digital marketing</vt:lpstr>
      <vt:lpstr>Your website</vt:lpstr>
      <vt:lpstr>Content marketing</vt:lpstr>
      <vt:lpstr> Social media best practices </vt:lpstr>
      <vt:lpstr>Platform audiences</vt:lpstr>
      <vt:lpstr>Platform audiences</vt:lpstr>
      <vt:lpstr>Strategy &amp; measurement</vt:lpstr>
      <vt:lpstr>Measure &amp; review</vt:lpstr>
      <vt:lpstr>Email marketing</vt:lpstr>
      <vt:lpstr>The media</vt:lpstr>
      <vt:lpstr>Getting the basics right</vt:lpstr>
      <vt:lpstr>What is news?</vt:lpstr>
      <vt:lpstr>Interviews: Top tips</vt:lpstr>
      <vt:lpstr>Free resources &amp; templates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Communications</dc:title>
  <dc:creator>Suzanne McNicol</dc:creator>
  <cp:lastModifiedBy>Aimee Bird</cp:lastModifiedBy>
  <cp:revision>46</cp:revision>
  <cp:lastPrinted>2020-12-01T19:53:13Z</cp:lastPrinted>
  <dcterms:created xsi:type="dcterms:W3CDTF">2020-11-10T23:04:11Z</dcterms:created>
  <dcterms:modified xsi:type="dcterms:W3CDTF">2022-02-22T03:17:19Z</dcterms:modified>
</cp:coreProperties>
</file>