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3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0" d="100"/>
          <a:sy n="80" d="100"/>
        </p:scale>
        <p:origin x="6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426D17-DF0E-6144-A988-AFFD881EE497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480970" y="2780215"/>
            <a:ext cx="9144000" cy="1143281"/>
          </a:xfrm>
          <a:prstGeom prst="rect">
            <a:avLst/>
          </a:prstGeom>
        </p:spPr>
        <p:txBody>
          <a:bodyPr anchor="b">
            <a:normAutofit/>
          </a:bodyPr>
          <a:lstStyle>
            <a:lvl1pPr algn="ctr">
              <a:defRPr sz="7200" b="1"/>
            </a:lvl1pPr>
          </a:lstStyle>
          <a:p>
            <a:r>
              <a:rPr lang="en-US" dirty="0"/>
              <a:t>Edit document title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EE3D14D-AA42-F74D-A10F-19707ED1D1BD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480970" y="4107647"/>
            <a:ext cx="9144000" cy="65799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>
                <a:solidFill>
                  <a:srgbClr val="87B9A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Longer name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B21A9DC0-E2DE-424D-8841-E6C450A9ED10}"/>
              </a:ext>
            </a:extLst>
          </p:cNvPr>
          <p:cNvSpPr/>
          <p:nvPr userDrawn="1"/>
        </p:nvSpPr>
        <p:spPr>
          <a:xfrm flipV="1">
            <a:off x="711667" y="300236"/>
            <a:ext cx="10800000" cy="72000"/>
          </a:xfrm>
          <a:prstGeom prst="rect">
            <a:avLst/>
          </a:prstGeom>
          <a:gradFill flip="none" rotWithShape="1">
            <a:gsLst>
              <a:gs pos="0">
                <a:srgbClr val="D2DC36"/>
              </a:gs>
              <a:gs pos="22000">
                <a:srgbClr val="93C35C">
                  <a:lumMod val="95000"/>
                </a:srgbClr>
              </a:gs>
              <a:gs pos="41000">
                <a:srgbClr val="69BA80"/>
              </a:gs>
              <a:gs pos="80000">
                <a:srgbClr val="35839C"/>
              </a:gs>
            </a:gsLst>
            <a:lin ang="10800000" scaled="1"/>
            <a:tileRect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NZ"/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9DD1D224-431C-EC4E-BD9F-19AE5A0832D6}"/>
              </a:ext>
            </a:extLst>
          </p:cNvPr>
          <p:cNvSpPr txBox="1">
            <a:spLocks/>
          </p:cNvSpPr>
          <p:nvPr userDrawn="1"/>
        </p:nvSpPr>
        <p:spPr>
          <a:xfrm>
            <a:off x="1532834" y="5174445"/>
            <a:ext cx="9144000" cy="94227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0" indent="0" algn="ctr" defTabSz="914400" rtl="0" eaLnBrk="1" latinLnBrk="0" hangingPunct="1">
              <a:lnSpc>
                <a:spcPct val="114000"/>
              </a:lnSpc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Font typeface="Arial" panose="020B0604020202020204" pitchFamily="34" charset="0"/>
              <a:buNone/>
              <a:defRPr sz="3200" kern="1200">
                <a:solidFill>
                  <a:srgbClr val="87B9A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114000"/>
              </a:lnSpc>
              <a:spcBef>
                <a:spcPts val="600"/>
              </a:spcBef>
              <a:spcAft>
                <a:spcPts val="600"/>
              </a:spcAft>
              <a:buClr>
                <a:srgbClr val="87B9A1"/>
              </a:buClr>
              <a:buSzPct val="85000"/>
              <a:buFont typeface="Wingdings" pitchFamily="2" charset="2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14000"/>
              </a:lnSpc>
              <a:spcBef>
                <a:spcPts val="600"/>
              </a:spcBef>
              <a:spcAft>
                <a:spcPts val="600"/>
              </a:spcAft>
              <a:buClr>
                <a:srgbClr val="93C35C"/>
              </a:buClr>
              <a:buSzPct val="75000"/>
              <a:buFont typeface="Courier New" panose="02070309020205020404" pitchFamily="49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14000"/>
              </a:lnSpc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14000"/>
              </a:lnSpc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b="1" i="1" dirty="0">
                <a:solidFill>
                  <a:srgbClr val="5596B2"/>
                </a:solidFill>
              </a:rPr>
              <a:t>Kia Whiti </a:t>
            </a:r>
            <a:r>
              <a:rPr lang="en-US" sz="2800" b="1" i="1" dirty="0" err="1">
                <a:solidFill>
                  <a:srgbClr val="5596B2"/>
                </a:solidFill>
              </a:rPr>
              <a:t>Tonu</a:t>
            </a:r>
            <a:endParaRPr lang="en-US" sz="2800" b="1" i="1" dirty="0">
              <a:solidFill>
                <a:srgbClr val="5596B2"/>
              </a:solidFill>
            </a:endParaRPr>
          </a:p>
          <a:p>
            <a:r>
              <a:rPr lang="en-US" sz="2000" i="1" dirty="0">
                <a:solidFill>
                  <a:srgbClr val="5596B2"/>
                </a:solidFill>
              </a:rPr>
              <a:t>To Shine Brightly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8E808DF-435B-43BF-94BD-C82C9FDCE33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498321" y="1166111"/>
            <a:ext cx="3133725" cy="1409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52465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17C0C6-EC3A-4844-8585-FFC8C5F6F9E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33182" y="705421"/>
            <a:ext cx="10725636" cy="839731"/>
          </a:xfrm>
          <a:prstGeom prst="rect">
            <a:avLst/>
          </a:prstGeom>
        </p:spPr>
        <p:txBody>
          <a:bodyPr/>
          <a:lstStyle>
            <a:lvl1pPr>
              <a:defRPr b="1"/>
            </a:lvl1pPr>
          </a:lstStyle>
          <a:p>
            <a:r>
              <a:rPr lang="en-US" dirty="0"/>
              <a:t>Click to edit slide heading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DAAF6F-CBA5-7542-BF7C-F89D77E150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3182" y="1885448"/>
            <a:ext cx="10725636" cy="43481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8764912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B93910-93C6-694D-92F8-4356B7D76C2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CEEB1BC-9104-0F4C-ACEA-474073B626F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344F510-E5C9-BA4F-9ED1-6991DDA0481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014C4DB-F335-AA48-B4FF-A850107ECFE1}" type="datetimeFigureOut">
              <a:rPr lang="en-US" smtClean="0"/>
              <a:t>2/24/2022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493F7A5-738D-2943-B653-4D4B4E4C0E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8B7CDF0-055B-5640-8482-B28C0156FF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A03FB4F-54C5-3445-8423-2F112A64F484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9F0366A5-C2C8-2343-A064-7A2003F86AC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33182" y="705421"/>
            <a:ext cx="10725636" cy="839731"/>
          </a:xfrm>
          <a:prstGeom prst="rect">
            <a:avLst/>
          </a:prstGeom>
        </p:spPr>
        <p:txBody>
          <a:bodyPr/>
          <a:lstStyle>
            <a:lvl1pPr>
              <a:defRPr b="1"/>
            </a:lvl1pPr>
          </a:lstStyle>
          <a:p>
            <a:r>
              <a:rPr lang="en-US" dirty="0"/>
              <a:t>Click to edit slide heading</a:t>
            </a:r>
          </a:p>
        </p:txBody>
      </p:sp>
    </p:spTree>
    <p:extLst>
      <p:ext uri="{BB962C8B-B14F-4D97-AF65-F5344CB8AC3E}">
        <p14:creationId xmlns:p14="http://schemas.microsoft.com/office/powerpoint/2010/main" val="13579138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C71B6AD-B26B-DC45-85EE-0E1ABA454C98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733182" y="1681163"/>
            <a:ext cx="5157787" cy="823912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>
              <a:buNone/>
              <a:defRPr sz="2800" b="1">
                <a:solidFill>
                  <a:srgbClr val="87B9A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sub heading	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01AF89D-F30E-A149-9C3E-97859C93F44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33181" y="2671761"/>
            <a:ext cx="5157787" cy="3517901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0121ABB-28EA-4644-BDDD-82BC1627A5DC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6275630" y="1684286"/>
            <a:ext cx="5183188" cy="823912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>
              <a:buNone/>
              <a:defRPr sz="2800" b="1">
                <a:solidFill>
                  <a:srgbClr val="87B9A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sub heading	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3701E51-D643-E149-9516-81C87FE961A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275630" y="2671761"/>
            <a:ext cx="5183188" cy="351790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794F4E04-315D-0A4A-97B0-642EF81CBA5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33182" y="705421"/>
            <a:ext cx="10725636" cy="839731"/>
          </a:xfrm>
          <a:prstGeom prst="rect">
            <a:avLst/>
          </a:prstGeom>
        </p:spPr>
        <p:txBody>
          <a:bodyPr/>
          <a:lstStyle>
            <a:lvl1pPr>
              <a:defRPr b="1"/>
            </a:lvl1pPr>
          </a:lstStyle>
          <a:p>
            <a:r>
              <a:rPr lang="en-US" dirty="0"/>
              <a:t>Click to edit slide heading</a:t>
            </a:r>
          </a:p>
        </p:txBody>
      </p:sp>
    </p:spTree>
    <p:extLst>
      <p:ext uri="{BB962C8B-B14F-4D97-AF65-F5344CB8AC3E}">
        <p14:creationId xmlns:p14="http://schemas.microsoft.com/office/powerpoint/2010/main" val="21114391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1322EF5F-8F5F-DA4B-AB87-77E477EC827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33182" y="705421"/>
            <a:ext cx="10725636" cy="839731"/>
          </a:xfrm>
          <a:prstGeom prst="rect">
            <a:avLst/>
          </a:prstGeom>
        </p:spPr>
        <p:txBody>
          <a:bodyPr/>
          <a:lstStyle>
            <a:lvl1pPr>
              <a:defRPr b="1"/>
            </a:lvl1pPr>
          </a:lstStyle>
          <a:p>
            <a:r>
              <a:rPr lang="en-US" dirty="0"/>
              <a:t>Click to edit slide heading</a:t>
            </a:r>
          </a:p>
        </p:txBody>
      </p:sp>
    </p:spTree>
    <p:extLst>
      <p:ext uri="{BB962C8B-B14F-4D97-AF65-F5344CB8AC3E}">
        <p14:creationId xmlns:p14="http://schemas.microsoft.com/office/powerpoint/2010/main" val="15197435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557844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7948C7-3DD7-1947-8EEC-DAD9FE4B3A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987424"/>
            <a:ext cx="3932237" cy="1069975"/>
          </a:xfrm>
          <a:prstGeom prst="rect">
            <a:avLst/>
          </a:prstGeo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3CF13B-F698-6F40-9361-585E2F0528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F6D0636-6637-0B47-9007-B8F8C5EBA13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259106"/>
            <a:ext cx="3932237" cy="360988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8227501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7A1E7C2-7234-804B-A149-55C1EA829D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Title Placeholder 7">
            <a:extLst>
              <a:ext uri="{FF2B5EF4-FFF2-40B4-BE49-F238E27FC236}">
                <a16:creationId xmlns:a16="http://schemas.microsoft.com/office/drawing/2014/main" id="{88587E70-3B72-BB48-8EEC-75EE94C19F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17581"/>
            <a:ext cx="10515600" cy="87310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pic>
        <p:nvPicPr>
          <p:cNvPr id="9" name="Picture 8" descr="Description: Description: C:\Users\Ruth\Dropbox\Centre for Social Impact\CSI logos and artwork\CSI-Final-Marque-Pattern-Teal-CMYK.png">
            <a:extLst>
              <a:ext uri="{FF2B5EF4-FFF2-40B4-BE49-F238E27FC236}">
                <a16:creationId xmlns:a16="http://schemas.microsoft.com/office/drawing/2014/main" id="{93C73C76-7F6E-6749-BF1E-228223A475B2}"/>
              </a:ext>
            </a:extLst>
          </p:cNvPr>
          <p:cNvPicPr/>
          <p:nvPr userDrawn="1"/>
        </p:nvPicPr>
        <p:blipFill rotWithShape="1">
          <a:blip r:embed="rId9">
            <a:alphaModFix amt="8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8723"/>
          <a:stretch/>
        </p:blipFill>
        <p:spPr bwMode="auto">
          <a:xfrm>
            <a:off x="7559675" y="5927724"/>
            <a:ext cx="4632325" cy="9302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Picture 9" descr="Description: Description: C:\Users\Ruth\Dropbox\Centre for Social Impact\CSI logos and artwork\CSI-Final-Marque-Pattern-Teal-CMYK.png">
            <a:extLst>
              <a:ext uri="{FF2B5EF4-FFF2-40B4-BE49-F238E27FC236}">
                <a16:creationId xmlns:a16="http://schemas.microsoft.com/office/drawing/2014/main" id="{7FCBD8D0-835C-1042-96B2-18CB277C7282}"/>
              </a:ext>
            </a:extLst>
          </p:cNvPr>
          <p:cNvPicPr/>
          <p:nvPr userDrawn="1"/>
        </p:nvPicPr>
        <p:blipFill>
          <a:blip r:embed="rId9">
            <a:alphaModFix amt="8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927725"/>
            <a:ext cx="7559675" cy="930275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1A33F665-3E57-AD45-9186-880D391DEAA7}"/>
              </a:ext>
            </a:extLst>
          </p:cNvPr>
          <p:cNvSpPr txBox="1"/>
          <p:nvPr userDrawn="1"/>
        </p:nvSpPr>
        <p:spPr>
          <a:xfrm>
            <a:off x="8126506" y="6430232"/>
            <a:ext cx="322729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dirty="0">
                <a:solidFill>
                  <a:srgbClr val="5596B2"/>
                </a:solidFill>
              </a:rPr>
              <a:t>© Centre for Social Impact NZ 2021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2440B73B-F0B4-DE4C-8284-D7742B5849E8}"/>
              </a:ext>
            </a:extLst>
          </p:cNvPr>
          <p:cNvSpPr/>
          <p:nvPr userDrawn="1"/>
        </p:nvSpPr>
        <p:spPr>
          <a:xfrm flipV="1">
            <a:off x="722424" y="336324"/>
            <a:ext cx="10736394" cy="28800"/>
          </a:xfrm>
          <a:prstGeom prst="rect">
            <a:avLst/>
          </a:prstGeom>
          <a:gradFill flip="none" rotWithShape="1">
            <a:gsLst>
              <a:gs pos="0">
                <a:srgbClr val="D2DC36"/>
              </a:gs>
              <a:gs pos="22000">
                <a:srgbClr val="93C35C">
                  <a:lumMod val="95000"/>
                </a:srgbClr>
              </a:gs>
              <a:gs pos="41000">
                <a:srgbClr val="69BA80"/>
              </a:gs>
              <a:gs pos="80000">
                <a:srgbClr val="35839C"/>
              </a:gs>
            </a:gsLst>
            <a:lin ang="10800000" scaled="1"/>
            <a:tileRect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4590327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4000"/>
        </a:lnSpc>
        <a:spcBef>
          <a:spcPts val="600"/>
        </a:spcBef>
        <a:spcAft>
          <a:spcPts val="600"/>
        </a:spcAft>
        <a:buClr>
          <a:schemeClr val="tx2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4000"/>
        </a:lnSpc>
        <a:spcBef>
          <a:spcPts val="600"/>
        </a:spcBef>
        <a:spcAft>
          <a:spcPts val="600"/>
        </a:spcAft>
        <a:buClr>
          <a:srgbClr val="87B9A1"/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4000"/>
        </a:lnSpc>
        <a:spcBef>
          <a:spcPts val="600"/>
        </a:spcBef>
        <a:spcAft>
          <a:spcPts val="600"/>
        </a:spcAft>
        <a:buClr>
          <a:srgbClr val="93C35C"/>
        </a:buClr>
        <a:buSzPct val="75000"/>
        <a:buFont typeface="Courier New" panose="02070309020205020404" pitchFamily="49" charset="0"/>
        <a:buChar char="o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4000"/>
        </a:lnSpc>
        <a:spcBef>
          <a:spcPts val="600"/>
        </a:spcBef>
        <a:spcAft>
          <a:spcPts val="600"/>
        </a:spcAft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4000"/>
        </a:lnSpc>
        <a:spcBef>
          <a:spcPts val="600"/>
        </a:spcBef>
        <a:spcAft>
          <a:spcPts val="600"/>
        </a:spcAft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alhealth.org.nz/search?query=Te+Whare+Tapa+Wha" TargetMode="External"/><Relationship Id="rId2" Type="http://schemas.openxmlformats.org/officeDocument/2006/relationships/hyperlink" Target="https://mentalhealth.org.nz/helplines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healthnavigator.org.nz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0E1669-1C49-4A99-AA55-6D218D7165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mi-NZ" dirty="0"/>
              <a:t>Resources &amp; Support</a:t>
            </a:r>
            <a:endParaRPr lang="en-NZ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61A0B9-3D55-4A18-BBB2-ED53F2274E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NZ" dirty="0">
                <a:hlinkClick r:id="rId2"/>
              </a:rPr>
              <a:t>https://mentalhealth.org.nz/helplines</a:t>
            </a:r>
            <a:endParaRPr lang="en-NZ" dirty="0"/>
          </a:p>
          <a:p>
            <a:r>
              <a:rPr lang="en-NZ" dirty="0">
                <a:hlinkClick r:id="rId3"/>
              </a:rPr>
              <a:t>https://mentalhealth.org.nz/search?query=Te+Whare+Tapa+Wha</a:t>
            </a:r>
            <a:endParaRPr lang="en-NZ" dirty="0"/>
          </a:p>
          <a:p>
            <a:r>
              <a:rPr lang="en-NZ" dirty="0">
                <a:hlinkClick r:id="rId4"/>
              </a:rPr>
              <a:t>https://www.healthnavigator.org.nz/</a:t>
            </a:r>
            <a:endParaRPr lang="en-NZ" dirty="0"/>
          </a:p>
          <a:p>
            <a:r>
              <a:rPr lang="en-NZ" dirty="0"/>
              <a:t>quotes, podcasts, YouTube</a:t>
            </a:r>
          </a:p>
          <a:p>
            <a:r>
              <a:rPr lang="en-NZ" dirty="0"/>
              <a:t>text/call 1737</a:t>
            </a:r>
          </a:p>
        </p:txBody>
      </p:sp>
    </p:spTree>
    <p:extLst>
      <p:ext uri="{BB962C8B-B14F-4D97-AF65-F5344CB8AC3E}">
        <p14:creationId xmlns:p14="http://schemas.microsoft.com/office/powerpoint/2010/main" val="3791140325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CSI Colour theme 2018">
      <a:dk1>
        <a:srgbClr val="3C3D3C"/>
      </a:dk1>
      <a:lt1>
        <a:srgbClr val="FFFFFF"/>
      </a:lt1>
      <a:dk2>
        <a:srgbClr val="35829C"/>
      </a:dk2>
      <a:lt2>
        <a:srgbClr val="FEFFFE"/>
      </a:lt2>
      <a:accent1>
        <a:srgbClr val="2D7086"/>
      </a:accent1>
      <a:accent2>
        <a:srgbClr val="2EA3BF"/>
      </a:accent2>
      <a:accent3>
        <a:srgbClr val="69BA80"/>
      </a:accent3>
      <a:accent4>
        <a:srgbClr val="D2DB36"/>
      </a:accent4>
      <a:accent5>
        <a:srgbClr val="F8BB41"/>
      </a:accent5>
      <a:accent6>
        <a:srgbClr val="F25B29"/>
      </a:accent6>
      <a:hlink>
        <a:srgbClr val="35829C"/>
      </a:hlink>
      <a:folHlink>
        <a:srgbClr val="35829C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SI Powerpoint Template 2018" id="{B890F435-9422-0C42-AAAE-0F751C4A9AD8}" vid="{7A8966DD-6220-D948-8320-7E09A8FBF11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50</Words>
  <Application>Microsoft Office PowerPoint</Application>
  <PresentationFormat>Widescreen</PresentationFormat>
  <Paragraphs>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Courier New</vt:lpstr>
      <vt:lpstr>Wingdings</vt:lpstr>
      <vt:lpstr>1_Office Theme</vt:lpstr>
      <vt:lpstr>Resources &amp; Support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Resources / Contact numbers</dc:title>
  <dc:creator>Aggie Makuati-Afitu</dc:creator>
  <cp:lastModifiedBy>Aimee Bird</cp:lastModifiedBy>
  <cp:revision>2</cp:revision>
  <dcterms:created xsi:type="dcterms:W3CDTF">2021-03-24T02:38:09Z</dcterms:created>
  <dcterms:modified xsi:type="dcterms:W3CDTF">2022-02-23T22:29:49Z</dcterms:modified>
</cp:coreProperties>
</file>